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AEF6F55-4170-40BC-B7A3-B292A31F04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C14DD-B128-4B26-B52A-3AE6B6B11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44041" y="3507549"/>
            <a:ext cx="9144000" cy="1330874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Session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A003EB-74E5-4EF1-8304-5CAAD7F45D3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44041" y="4946550"/>
            <a:ext cx="9144000" cy="73104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891B9-478A-4D14-A7A6-ADD3CE8F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09117" y="6216355"/>
            <a:ext cx="2220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9585B2-FED6-40F1-A1DF-C454BCCD18C2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A26FF9-9C64-4DD1-B17D-F1ADA73FF107}"/>
              </a:ext>
            </a:extLst>
          </p:cNvPr>
          <p:cNvSpPr txBox="1"/>
          <p:nvPr userDrawn="1"/>
        </p:nvSpPr>
        <p:spPr>
          <a:xfrm>
            <a:off x="3327863" y="2709948"/>
            <a:ext cx="6176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The 45</a:t>
            </a:r>
            <a:r>
              <a:rPr lang="en-US" sz="2800" b="1" baseline="30000" dirty="0"/>
              <a:t>th</a:t>
            </a:r>
            <a:r>
              <a:rPr lang="en-US" sz="2800" b="1" dirty="0"/>
              <a:t> Annual NYSACAC Conference</a:t>
            </a:r>
          </a:p>
        </p:txBody>
      </p:sp>
    </p:spTree>
    <p:extLst>
      <p:ext uri="{BB962C8B-B14F-4D97-AF65-F5344CB8AC3E}">
        <p14:creationId xmlns:p14="http://schemas.microsoft.com/office/powerpoint/2010/main" val="343035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131F21-47FE-4E4F-B676-B5562CBD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006425-B49F-46B9-9002-A702359D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792" y="365125"/>
            <a:ext cx="979100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3C3F9-373D-4C40-B6C3-11BAC4B67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792" y="1825625"/>
            <a:ext cx="979100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79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9CC1FD-4626-43D7-B2E4-2570775849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8ED1A7-A373-423D-B58B-8C2CFBA2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414" y="365125"/>
            <a:ext cx="990738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D0B34-74D6-4D0A-A356-4B85BB587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6413" y="1825625"/>
            <a:ext cx="491143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84DA3-EE9C-4155-A843-E75646762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2364" y="1825625"/>
            <a:ext cx="491143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572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2482E8-E971-4912-9C15-60391651A4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2CD321-5B84-4595-80D4-EA839F8E2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166" y="365125"/>
            <a:ext cx="980763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2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6DD9ED-99B4-4BE2-813A-CCEFBF5042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21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B4DB96-B89D-4208-8CF4-7BCFDA937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8B05-948E-47B3-B19D-81BADE9B1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3BC90-5EC1-4636-B1F7-3A491EF2E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585B2-FED6-40F1-A1DF-C454BCCD18C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F1625-12B0-45CE-8A89-74FCB669B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1A67F-EB99-4F1D-9EBF-367DA8E8AE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5E393-FA19-4C39-9F51-2646592F0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4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55A8-4052-4462-971D-68921CB48B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FC6A5F-53A7-4BED-B487-21B6B80038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5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07A5-60F4-41A6-A206-6C650932A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CBDF5-352F-4E03-870B-9A9DA9884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792" y="1825625"/>
            <a:ext cx="9791008" cy="38369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65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FC7D1-C8C6-4E66-91BB-02E0BA03C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8CC4E-37DF-4A1E-90A1-4E9EF0BF7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6413" y="1825625"/>
            <a:ext cx="4911435" cy="38369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67299B-C6B3-4FC5-B6C0-DF45F7216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2364" y="1825625"/>
            <a:ext cx="4911435" cy="38369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2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223BE-79EE-4776-ADB4-F04C56FA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2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1733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E28277F-7B60-46C9-AAAD-4BB9602D58D7}" vid="{F880085C-72F1-4D61-BB68-122639989BF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dced68f-bebc-440b-85a7-d4942a24353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44C952F4D2584DBF98C2FEC5D78BF4" ma:contentTypeVersion="15" ma:contentTypeDescription="Create a new document." ma:contentTypeScope="" ma:versionID="60ae7f01d7ade5959d1c3fd5d5535a0f">
  <xsd:schema xmlns:xsd="http://www.w3.org/2001/XMLSchema" xmlns:xs="http://www.w3.org/2001/XMLSchema" xmlns:p="http://schemas.microsoft.com/office/2006/metadata/properties" xmlns:ns3="2dced68f-bebc-440b-85a7-d4942a24353c" xmlns:ns4="c9d6edad-f796-4be2-b10f-c26e945d8b1a" targetNamespace="http://schemas.microsoft.com/office/2006/metadata/properties" ma:root="true" ma:fieldsID="e9000ec24d726d9061b0defb63b691ea" ns3:_="" ns4:_="">
    <xsd:import namespace="2dced68f-bebc-440b-85a7-d4942a24353c"/>
    <xsd:import namespace="c9d6edad-f796-4be2-b10f-c26e945d8b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ed68f-bebc-440b-85a7-d4942a2435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6edad-f796-4be2-b10f-c26e945d8b1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DD910D-3D48-47DB-93E3-214E953BCDD4}">
  <ds:schemaRefs>
    <ds:schemaRef ds:uri="c9d6edad-f796-4be2-b10f-c26e945d8b1a"/>
    <ds:schemaRef ds:uri="http://schemas.microsoft.com/office/2006/documentManagement/types"/>
    <ds:schemaRef ds:uri="2dced68f-bebc-440b-85a7-d4942a24353c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48DFC4-2429-4893-916D-7B33984978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3296EB-16B0-4360-9A63-44318E179E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ced68f-bebc-440b-85a7-d4942a24353c"/>
    <ds:schemaRef ds:uri="c9d6edad-f796-4be2-b10f-c26e945d8b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NYSACAC-SBU Presentation Template</Template>
  <TotalTime>15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Crotty, Katherin R</dc:creator>
  <cp:lastModifiedBy>Crotty, Katherin R</cp:lastModifiedBy>
  <cp:revision>2</cp:revision>
  <dcterms:created xsi:type="dcterms:W3CDTF">2023-05-16T19:41:17Z</dcterms:created>
  <dcterms:modified xsi:type="dcterms:W3CDTF">2023-05-22T13:18:17Z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0x010100CB44C952F4D2584DBF98C2FEC5D78BF4</vt:lpwstr>
  </property>
</Properties>
</file>