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75FF81F-172D-4601-A82D-A079DB4D0A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1CE9EFB-6BD8-43B5-A087-65F18325B8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89992" y="406803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Title</a:t>
            </a:r>
          </a:p>
          <a:p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13716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55F26F1-F66A-475A-B11C-731624BADE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8BC72A-2880-48C0-8324-58C7EA9D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326" y="365125"/>
            <a:ext cx="982247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433F4-0ADF-4C44-AADD-3048C170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327" y="1860794"/>
            <a:ext cx="98224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908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494CBA0-300B-404B-B751-0985D8A2EB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CF989F-E226-4615-A061-83BFB087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40F09-A13D-4AA8-A687-FFE8563DB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199" y="1825625"/>
            <a:ext cx="479180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027B0-7957-4E9E-BB3E-BDC05A8F4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1993" y="1825625"/>
            <a:ext cx="479180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032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236960-CBA4-40CC-AD67-069FEEE997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067ED8-05F5-43E2-8537-84577736B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408" y="365125"/>
            <a:ext cx="97623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126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E898EA-AF37-4E90-9D03-45DA30CA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4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E1569E-8F0A-4F4C-B2BE-989AA689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506DB-2F49-4DDA-B1DE-C78A630FA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5CA6-6951-496A-8295-44DD07379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4B3C-ACAD-45DE-91E2-CB08D009C38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32CC0-FCEA-4164-BF2A-C12991B08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CA410-6877-4644-99AF-FE2D7B247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A1C5-B72F-4E58-9A3C-BFDDBEEB7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6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7092-DC0F-4DBC-AD77-349A8A86D92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82EA5-BDD6-4D68-A7E8-1989D76D4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1E70-C5EB-4833-B50A-CAEE9634A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059B-7D39-4450-AA65-61062603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0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60A9F-9DAF-46D6-8C2D-1463355C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7D40-FC2A-47E7-8B78-6905423954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5FF03-5000-4F15-8C85-B3AA9F04E7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1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4FA9-0976-4B85-B266-88959B2F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1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54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4C952F4D2584DBF98C2FEC5D78BF4" ma:contentTypeVersion="15" ma:contentTypeDescription="Create a new document." ma:contentTypeScope="" ma:versionID="60ae7f01d7ade5959d1c3fd5d5535a0f">
  <xsd:schema xmlns:xsd="http://www.w3.org/2001/XMLSchema" xmlns:xs="http://www.w3.org/2001/XMLSchema" xmlns:p="http://schemas.microsoft.com/office/2006/metadata/properties" xmlns:ns3="2dced68f-bebc-440b-85a7-d4942a24353c" xmlns:ns4="c9d6edad-f796-4be2-b10f-c26e945d8b1a" targetNamespace="http://schemas.microsoft.com/office/2006/metadata/properties" ma:root="true" ma:fieldsID="e9000ec24d726d9061b0defb63b691ea" ns3:_="" ns4:_="">
    <xsd:import namespace="2dced68f-bebc-440b-85a7-d4942a24353c"/>
    <xsd:import namespace="c9d6edad-f796-4be2-b10f-c26e945d8b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ed68f-bebc-440b-85a7-d4942a2435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6edad-f796-4be2-b10f-c26e945d8b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dced68f-bebc-440b-85a7-d4942a24353c" xsi:nil="true"/>
  </documentManagement>
</p:properties>
</file>

<file path=customXml/itemProps1.xml><?xml version="1.0" encoding="utf-8"?>
<ds:datastoreItem xmlns:ds="http://schemas.openxmlformats.org/officeDocument/2006/customXml" ds:itemID="{30DB5E83-310F-480B-8F69-0701F80BC5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ed68f-bebc-440b-85a7-d4942a24353c"/>
    <ds:schemaRef ds:uri="c9d6edad-f796-4be2-b10f-c26e945d8b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9CECD8-C428-4C93-B7CA-66125A0220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19DDF9-CDA4-4418-B038-FEEEAF0E666F}">
  <ds:schemaRefs>
    <ds:schemaRef ds:uri="2dced68f-bebc-440b-85a7-d4942a24353c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c9d6edad-f796-4be2-b10f-c26e945d8b1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Crotty, Katherin R</dc:creator>
  <cp:lastModifiedBy>Crotty, Katherin R</cp:lastModifiedBy>
  <cp:revision>1</cp:revision>
  <dcterms:created xsi:type="dcterms:W3CDTF">2023-05-30T12:41:38Z</dcterms:created>
  <dcterms:modified xsi:type="dcterms:W3CDTF">2023-05-30T12:42:37Z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0x010100CB44C952F4D2584DBF98C2FEC5D78BF4</vt:lpwstr>
  </property>
</Properties>
</file>