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0" r:id="rId1"/>
  </p:sldMasterIdLst>
  <p:notesMasterIdLst>
    <p:notesMasterId r:id="rId16"/>
  </p:notesMasterIdLst>
  <p:sldIdLst>
    <p:sldId id="256" r:id="rId2"/>
    <p:sldId id="258" r:id="rId3"/>
    <p:sldId id="259" r:id="rId4"/>
    <p:sldId id="261" r:id="rId5"/>
    <p:sldId id="262" r:id="rId6"/>
    <p:sldId id="275" r:id="rId7"/>
    <p:sldId id="264" r:id="rId8"/>
    <p:sldId id="265" r:id="rId9"/>
    <p:sldId id="267" r:id="rId10"/>
    <p:sldId id="268" r:id="rId11"/>
    <p:sldId id="269" r:id="rId12"/>
    <p:sldId id="276" r:id="rId13"/>
    <p:sldId id="274" r:id="rId14"/>
    <p:sldId id="271" r:id="rId15"/>
  </p:sldIdLst>
  <p:sldSz cx="9144000" cy="5143500" type="screen16x9"/>
  <p:notesSz cx="6858000" cy="9144000"/>
  <p:embeddedFontLst>
    <p:embeddedFont>
      <p:font typeface="DM Sans" panose="020B0604020202020204" charset="0"/>
      <p:regular r:id="rId17"/>
      <p:bold r:id="rId18"/>
      <p:italic r:id="rId19"/>
      <p:boldItalic r:id="rId20"/>
    </p:embeddedFont>
    <p:embeddedFont>
      <p:font typeface="Fredoka" panose="020B0604020202020204" charset="-79"/>
      <p:regular r:id="rId21"/>
      <p:bold r:id="rId22"/>
    </p:embeddedFont>
    <p:embeddedFont>
      <p:font typeface="Garamond" panose="02020404030301010803" pitchFamily="18" charset="0"/>
      <p:regular r:id="rId23"/>
      <p:bold r:id="rId24"/>
      <p:italic r:id="rId25"/>
    </p:embeddedFont>
    <p:embeddedFont>
      <p:font typeface="Nunito Light" panose="020B0604020202020204" charset="0"/>
      <p:regular r:id="rId26"/>
      <p: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E310FD-0F44-4E5E-B0B2-EFF0A0B6F7CD}">
  <a:tblStyle styleId="{B6E310FD-0F44-4E5E-B0B2-EFF0A0B6F7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5948ced5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5948ced5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27b1591eaf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27b1591eaf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27b1591eaf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27b1591eaf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7b1591eaf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27b1591eaf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411a9a82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411a9a82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2411a9a821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2411a9a821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411a9a821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411a9a821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411a9a821f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2411a9a821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7b3b7e8c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27b3b7e8c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7b3b7e8c1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27b3b7e8c1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7b1591eaf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27b1591eaf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27b1591eaf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27b1591eaf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4AAD347D-5ACD-4C99-B74B-A9C85AD731AF}" type="datetimeFigureOut">
              <a:rPr lang="en-US" smtClean="0"/>
              <a:t>3/7/2024</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fld id="{D57F1E4F-1CFF-5643-939E-02111984F565}" type="slidenum">
              <a:rPr lang="en-US" smtClean="0"/>
              <a:t>‹#›</a:t>
            </a:fld>
            <a:endParaRPr lang="en-US" dirty="0"/>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7508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189898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35617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2503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0550811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530141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276262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59370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017038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3" name="Google Shape;2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 name="Google Shape;24;p4"/>
          <p:cNvSpPr txBox="1">
            <a:spLocks noGrp="1"/>
          </p:cNvSpPr>
          <p:nvPr>
            <p:ph type="body" idx="1"/>
          </p:nvPr>
        </p:nvSpPr>
        <p:spPr>
          <a:xfrm>
            <a:off x="720000" y="1166390"/>
            <a:ext cx="7704000" cy="397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extLst>
      <p:ext uri="{BB962C8B-B14F-4D97-AF65-F5344CB8AC3E}">
        <p14:creationId xmlns:p14="http://schemas.microsoft.com/office/powerpoint/2010/main" val="690380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6"/>
        <p:cNvGrpSpPr/>
        <p:nvPr/>
      </p:nvGrpSpPr>
      <p:grpSpPr>
        <a:xfrm>
          <a:off x="0" y="0"/>
          <a:ext cx="0" cy="0"/>
          <a:chOff x="0" y="0"/>
          <a:chExt cx="0" cy="0"/>
        </a:xfrm>
      </p:grpSpPr>
      <p:sp>
        <p:nvSpPr>
          <p:cNvPr id="149" name="Google Shape;14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0" name="Google Shape;150;p22"/>
          <p:cNvSpPr txBox="1">
            <a:spLocks noGrp="1"/>
          </p:cNvSpPr>
          <p:nvPr>
            <p:ph type="subTitle" idx="1"/>
          </p:nvPr>
        </p:nvSpPr>
        <p:spPr>
          <a:xfrm>
            <a:off x="4570625" y="2822279"/>
            <a:ext cx="2365200" cy="136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22"/>
          <p:cNvSpPr txBox="1">
            <a:spLocks noGrp="1"/>
          </p:cNvSpPr>
          <p:nvPr>
            <p:ph type="subTitle" idx="2"/>
          </p:nvPr>
        </p:nvSpPr>
        <p:spPr>
          <a:xfrm>
            <a:off x="970375" y="2822279"/>
            <a:ext cx="2365200" cy="136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22"/>
          <p:cNvSpPr txBox="1">
            <a:spLocks noGrp="1"/>
          </p:cNvSpPr>
          <p:nvPr>
            <p:ph type="subTitle" idx="3"/>
          </p:nvPr>
        </p:nvSpPr>
        <p:spPr>
          <a:xfrm>
            <a:off x="970375" y="2263379"/>
            <a:ext cx="2365200" cy="5100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DM Sans"/>
              <a:buNone/>
              <a:defRPr sz="2200">
                <a:solidFill>
                  <a:schemeClr val="dk1"/>
                </a:solidFill>
                <a:latin typeface="Fredoka"/>
                <a:ea typeface="Fredoka"/>
                <a:cs typeface="Fredoka"/>
                <a:sym typeface="Fredok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3" name="Google Shape;153;p22"/>
          <p:cNvSpPr txBox="1">
            <a:spLocks noGrp="1"/>
          </p:cNvSpPr>
          <p:nvPr>
            <p:ph type="subTitle" idx="4"/>
          </p:nvPr>
        </p:nvSpPr>
        <p:spPr>
          <a:xfrm>
            <a:off x="4570627" y="2263379"/>
            <a:ext cx="2365200" cy="5100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DM Sans"/>
              <a:buNone/>
              <a:defRPr sz="2200">
                <a:solidFill>
                  <a:schemeClr val="dk1"/>
                </a:solidFill>
                <a:latin typeface="Fredoka"/>
                <a:ea typeface="Fredoka"/>
                <a:cs typeface="Fredoka"/>
                <a:sym typeface="Fredok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extLst>
      <p:ext uri="{BB962C8B-B14F-4D97-AF65-F5344CB8AC3E}">
        <p14:creationId xmlns:p14="http://schemas.microsoft.com/office/powerpoint/2010/main" val="281530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2536418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4156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116373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5590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41880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0516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2339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87157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AAD347D-5ACD-4C99-B74B-A9C85AD731AF}" type="datetimeFigureOut">
              <a:rPr lang="en-US" smtClean="0"/>
              <a:t>3/7/2024</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19865188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Lst>
  <p:hf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276" name="Google Shape;276;p33"/>
          <p:cNvGrpSpPr/>
          <p:nvPr/>
        </p:nvGrpSpPr>
        <p:grpSpPr>
          <a:xfrm rot="2203155">
            <a:off x="6782228" y="1309058"/>
            <a:ext cx="1864307" cy="2013444"/>
            <a:chOff x="5516400" y="2620550"/>
            <a:chExt cx="1750682" cy="1890729"/>
          </a:xfrm>
        </p:grpSpPr>
        <p:sp>
          <p:nvSpPr>
            <p:cNvPr id="277" name="Google Shape;277;p33"/>
            <p:cNvSpPr/>
            <p:nvPr/>
          </p:nvSpPr>
          <p:spPr>
            <a:xfrm>
              <a:off x="5516400" y="2620550"/>
              <a:ext cx="1750682" cy="1890729"/>
            </a:xfrm>
            <a:custGeom>
              <a:avLst/>
              <a:gdLst/>
              <a:ahLst/>
              <a:cxnLst/>
              <a:rect l="l" t="t" r="r" b="b"/>
              <a:pathLst>
                <a:path w="58728" h="63426" extrusionOk="0">
                  <a:moveTo>
                    <a:pt x="41145" y="0"/>
                  </a:moveTo>
                  <a:cubicBezTo>
                    <a:pt x="40901" y="0"/>
                    <a:pt x="40657" y="72"/>
                    <a:pt x="40452" y="227"/>
                  </a:cubicBezTo>
                  <a:cubicBezTo>
                    <a:pt x="40276" y="127"/>
                    <a:pt x="40076" y="79"/>
                    <a:pt x="39877" y="79"/>
                  </a:cubicBezTo>
                  <a:cubicBezTo>
                    <a:pt x="39505" y="79"/>
                    <a:pt x="39134" y="245"/>
                    <a:pt x="38906" y="547"/>
                  </a:cubicBezTo>
                  <a:cubicBezTo>
                    <a:pt x="38837" y="535"/>
                    <a:pt x="38767" y="529"/>
                    <a:pt x="38699" y="529"/>
                  </a:cubicBezTo>
                  <a:cubicBezTo>
                    <a:pt x="38318" y="529"/>
                    <a:pt x="37954" y="708"/>
                    <a:pt x="37720" y="1020"/>
                  </a:cubicBezTo>
                  <a:cubicBezTo>
                    <a:pt x="37573" y="954"/>
                    <a:pt x="37418" y="924"/>
                    <a:pt x="37265" y="924"/>
                  </a:cubicBezTo>
                  <a:cubicBezTo>
                    <a:pt x="36690" y="924"/>
                    <a:pt x="36130" y="1350"/>
                    <a:pt x="36047" y="1948"/>
                  </a:cubicBezTo>
                  <a:cubicBezTo>
                    <a:pt x="35488" y="2101"/>
                    <a:pt x="35098" y="2694"/>
                    <a:pt x="35178" y="3268"/>
                  </a:cubicBezTo>
                  <a:cubicBezTo>
                    <a:pt x="34804" y="3533"/>
                    <a:pt x="34609" y="3987"/>
                    <a:pt x="34674" y="4442"/>
                  </a:cubicBezTo>
                  <a:cubicBezTo>
                    <a:pt x="33963" y="4713"/>
                    <a:pt x="33687" y="5673"/>
                    <a:pt x="34148" y="6282"/>
                  </a:cubicBezTo>
                  <a:cubicBezTo>
                    <a:pt x="34121" y="6332"/>
                    <a:pt x="34098" y="6384"/>
                    <a:pt x="34078" y="6437"/>
                  </a:cubicBezTo>
                  <a:cubicBezTo>
                    <a:pt x="32726" y="6549"/>
                    <a:pt x="31540" y="7263"/>
                    <a:pt x="30811" y="8389"/>
                  </a:cubicBezTo>
                  <a:cubicBezTo>
                    <a:pt x="21688" y="9128"/>
                    <a:pt x="8084" y="15102"/>
                    <a:pt x="3001" y="18214"/>
                  </a:cubicBezTo>
                  <a:cubicBezTo>
                    <a:pt x="2500" y="18292"/>
                    <a:pt x="646" y="22923"/>
                    <a:pt x="368" y="23327"/>
                  </a:cubicBezTo>
                  <a:cubicBezTo>
                    <a:pt x="0" y="24873"/>
                    <a:pt x="4204" y="33688"/>
                    <a:pt x="9510" y="50005"/>
                  </a:cubicBezTo>
                  <a:cubicBezTo>
                    <a:pt x="9296" y="49839"/>
                    <a:pt x="9033" y="49749"/>
                    <a:pt x="8761" y="49749"/>
                  </a:cubicBezTo>
                  <a:cubicBezTo>
                    <a:pt x="8237" y="49750"/>
                    <a:pt x="7771" y="50085"/>
                    <a:pt x="7603" y="50583"/>
                  </a:cubicBezTo>
                  <a:cubicBezTo>
                    <a:pt x="7212" y="51240"/>
                    <a:pt x="5785" y="58277"/>
                    <a:pt x="10762" y="59389"/>
                  </a:cubicBezTo>
                  <a:cubicBezTo>
                    <a:pt x="10830" y="59479"/>
                    <a:pt x="10912" y="59559"/>
                    <a:pt x="11003" y="59627"/>
                  </a:cubicBezTo>
                  <a:cubicBezTo>
                    <a:pt x="10690" y="60321"/>
                    <a:pt x="11175" y="61196"/>
                    <a:pt x="11932" y="61300"/>
                  </a:cubicBezTo>
                  <a:cubicBezTo>
                    <a:pt x="12071" y="61809"/>
                    <a:pt x="12574" y="62179"/>
                    <a:pt x="13097" y="62179"/>
                  </a:cubicBezTo>
                  <a:cubicBezTo>
                    <a:pt x="13148" y="62179"/>
                    <a:pt x="13199" y="62176"/>
                    <a:pt x="13250" y="62168"/>
                  </a:cubicBezTo>
                  <a:cubicBezTo>
                    <a:pt x="13482" y="62495"/>
                    <a:pt x="13857" y="62685"/>
                    <a:pt x="14251" y="62685"/>
                  </a:cubicBezTo>
                  <a:cubicBezTo>
                    <a:pt x="14309" y="62685"/>
                    <a:pt x="14367" y="62681"/>
                    <a:pt x="14425" y="62673"/>
                  </a:cubicBezTo>
                  <a:cubicBezTo>
                    <a:pt x="14604" y="63145"/>
                    <a:pt x="15088" y="63426"/>
                    <a:pt x="15571" y="63426"/>
                  </a:cubicBezTo>
                  <a:cubicBezTo>
                    <a:pt x="15816" y="63426"/>
                    <a:pt x="16060" y="63354"/>
                    <a:pt x="16264" y="63199"/>
                  </a:cubicBezTo>
                  <a:cubicBezTo>
                    <a:pt x="16441" y="63299"/>
                    <a:pt x="16641" y="63347"/>
                    <a:pt x="16840" y="63347"/>
                  </a:cubicBezTo>
                  <a:cubicBezTo>
                    <a:pt x="17211" y="63347"/>
                    <a:pt x="17583" y="63181"/>
                    <a:pt x="17810" y="62879"/>
                  </a:cubicBezTo>
                  <a:cubicBezTo>
                    <a:pt x="17880" y="62891"/>
                    <a:pt x="17949" y="62897"/>
                    <a:pt x="18018" y="62897"/>
                  </a:cubicBezTo>
                  <a:cubicBezTo>
                    <a:pt x="18399" y="62897"/>
                    <a:pt x="18763" y="62718"/>
                    <a:pt x="18997" y="62406"/>
                  </a:cubicBezTo>
                  <a:cubicBezTo>
                    <a:pt x="19147" y="62469"/>
                    <a:pt x="19306" y="62500"/>
                    <a:pt x="19464" y="62500"/>
                  </a:cubicBezTo>
                  <a:cubicBezTo>
                    <a:pt x="19672" y="62500"/>
                    <a:pt x="19880" y="62446"/>
                    <a:pt x="20066" y="62341"/>
                  </a:cubicBezTo>
                  <a:cubicBezTo>
                    <a:pt x="20710" y="62610"/>
                    <a:pt x="21345" y="62739"/>
                    <a:pt x="21962" y="62739"/>
                  </a:cubicBezTo>
                  <a:cubicBezTo>
                    <a:pt x="23684" y="62739"/>
                    <a:pt x="25269" y="61737"/>
                    <a:pt x="26558" y="59983"/>
                  </a:cubicBezTo>
                  <a:cubicBezTo>
                    <a:pt x="27655" y="58307"/>
                    <a:pt x="28208" y="57370"/>
                    <a:pt x="27971" y="56614"/>
                  </a:cubicBezTo>
                  <a:cubicBezTo>
                    <a:pt x="33693" y="53898"/>
                    <a:pt x="38414" y="51937"/>
                    <a:pt x="41173" y="50842"/>
                  </a:cubicBezTo>
                  <a:cubicBezTo>
                    <a:pt x="41181" y="51551"/>
                    <a:pt x="41215" y="52106"/>
                    <a:pt x="41240" y="52448"/>
                  </a:cubicBezTo>
                  <a:cubicBezTo>
                    <a:pt x="41297" y="53274"/>
                    <a:pt x="42016" y="53916"/>
                    <a:pt x="42820" y="53916"/>
                  </a:cubicBezTo>
                  <a:cubicBezTo>
                    <a:pt x="42904" y="53916"/>
                    <a:pt x="42989" y="53909"/>
                    <a:pt x="43074" y="53895"/>
                  </a:cubicBezTo>
                  <a:cubicBezTo>
                    <a:pt x="43686" y="53817"/>
                    <a:pt x="44434" y="53720"/>
                    <a:pt x="44793" y="53146"/>
                  </a:cubicBezTo>
                  <a:cubicBezTo>
                    <a:pt x="45043" y="52801"/>
                    <a:pt x="45144" y="52372"/>
                    <a:pt x="45073" y="51951"/>
                  </a:cubicBezTo>
                  <a:cubicBezTo>
                    <a:pt x="44951" y="51222"/>
                    <a:pt x="44881" y="50483"/>
                    <a:pt x="44863" y="49744"/>
                  </a:cubicBezTo>
                  <a:cubicBezTo>
                    <a:pt x="48064" y="49091"/>
                    <a:pt x="50280" y="48164"/>
                    <a:pt x="50350" y="45500"/>
                  </a:cubicBezTo>
                  <a:cubicBezTo>
                    <a:pt x="50573" y="45529"/>
                    <a:pt x="50793" y="45544"/>
                    <a:pt x="51009" y="45544"/>
                  </a:cubicBezTo>
                  <a:cubicBezTo>
                    <a:pt x="55615" y="45544"/>
                    <a:pt x="58503" y="39050"/>
                    <a:pt x="58487" y="38767"/>
                  </a:cubicBezTo>
                  <a:cubicBezTo>
                    <a:pt x="58727" y="38162"/>
                    <a:pt x="58398" y="37429"/>
                    <a:pt x="57788" y="37203"/>
                  </a:cubicBezTo>
                  <a:cubicBezTo>
                    <a:pt x="57803" y="37016"/>
                    <a:pt x="57723" y="36737"/>
                    <a:pt x="57685" y="36554"/>
                  </a:cubicBezTo>
                  <a:cubicBezTo>
                    <a:pt x="58354" y="36189"/>
                    <a:pt x="58574" y="35246"/>
                    <a:pt x="58056" y="34663"/>
                  </a:cubicBezTo>
                  <a:cubicBezTo>
                    <a:pt x="58484" y="34180"/>
                    <a:pt x="58444" y="33385"/>
                    <a:pt x="57957" y="32959"/>
                  </a:cubicBezTo>
                  <a:cubicBezTo>
                    <a:pt x="58467" y="32238"/>
                    <a:pt x="58080" y="31384"/>
                    <a:pt x="57329" y="31033"/>
                  </a:cubicBezTo>
                  <a:cubicBezTo>
                    <a:pt x="57545" y="30302"/>
                    <a:pt x="57034" y="29479"/>
                    <a:pt x="56256" y="29434"/>
                  </a:cubicBezTo>
                  <a:cubicBezTo>
                    <a:pt x="56217" y="28812"/>
                    <a:pt x="55669" y="28296"/>
                    <a:pt x="55053" y="28296"/>
                  </a:cubicBezTo>
                  <a:cubicBezTo>
                    <a:pt x="55028" y="28296"/>
                    <a:pt x="55004" y="28297"/>
                    <a:pt x="54979" y="28299"/>
                  </a:cubicBezTo>
                  <a:cubicBezTo>
                    <a:pt x="54896" y="27695"/>
                    <a:pt x="54331" y="27274"/>
                    <a:pt x="53750" y="27274"/>
                  </a:cubicBezTo>
                  <a:cubicBezTo>
                    <a:pt x="53623" y="27274"/>
                    <a:pt x="53496" y="27294"/>
                    <a:pt x="53373" y="27337"/>
                  </a:cubicBezTo>
                  <a:cubicBezTo>
                    <a:pt x="56753" y="24462"/>
                    <a:pt x="52968" y="19293"/>
                    <a:pt x="52529" y="19021"/>
                  </a:cubicBezTo>
                  <a:cubicBezTo>
                    <a:pt x="52292" y="18762"/>
                    <a:pt x="51962" y="18623"/>
                    <a:pt x="51627" y="18623"/>
                  </a:cubicBezTo>
                  <a:cubicBezTo>
                    <a:pt x="51448" y="18623"/>
                    <a:pt x="51268" y="18662"/>
                    <a:pt x="51099" y="18743"/>
                  </a:cubicBezTo>
                  <a:cubicBezTo>
                    <a:pt x="51139" y="18329"/>
                    <a:pt x="50965" y="17921"/>
                    <a:pt x="50637" y="17665"/>
                  </a:cubicBezTo>
                  <a:cubicBezTo>
                    <a:pt x="50715" y="17212"/>
                    <a:pt x="50532" y="16753"/>
                    <a:pt x="50164" y="16478"/>
                  </a:cubicBezTo>
                  <a:cubicBezTo>
                    <a:pt x="50475" y="15784"/>
                    <a:pt x="49991" y="14909"/>
                    <a:pt x="49234" y="14806"/>
                  </a:cubicBezTo>
                  <a:cubicBezTo>
                    <a:pt x="49099" y="14313"/>
                    <a:pt x="48619" y="13940"/>
                    <a:pt x="48108" y="13928"/>
                  </a:cubicBezTo>
                  <a:lnTo>
                    <a:pt x="48105" y="13922"/>
                  </a:lnTo>
                  <a:cubicBezTo>
                    <a:pt x="52482" y="13075"/>
                    <a:pt x="54072" y="8559"/>
                    <a:pt x="51910" y="4380"/>
                  </a:cubicBezTo>
                  <a:cubicBezTo>
                    <a:pt x="50709" y="2146"/>
                    <a:pt x="49735" y="649"/>
                    <a:pt x="48839" y="649"/>
                  </a:cubicBezTo>
                  <a:cubicBezTo>
                    <a:pt x="48828" y="649"/>
                    <a:pt x="48816" y="650"/>
                    <a:pt x="48804" y="650"/>
                  </a:cubicBezTo>
                  <a:cubicBezTo>
                    <a:pt x="48799" y="650"/>
                    <a:pt x="48794" y="650"/>
                    <a:pt x="48789" y="650"/>
                  </a:cubicBezTo>
                  <a:cubicBezTo>
                    <a:pt x="48181" y="650"/>
                    <a:pt x="47640" y="1143"/>
                    <a:pt x="47591" y="1752"/>
                  </a:cubicBezTo>
                  <a:cubicBezTo>
                    <a:pt x="47453" y="3177"/>
                    <a:pt x="46694" y="4278"/>
                    <a:pt x="46203" y="4854"/>
                  </a:cubicBezTo>
                  <a:cubicBezTo>
                    <a:pt x="46229" y="4443"/>
                    <a:pt x="46045" y="4045"/>
                    <a:pt x="45715" y="3799"/>
                  </a:cubicBezTo>
                  <a:cubicBezTo>
                    <a:pt x="46026" y="3105"/>
                    <a:pt x="45542" y="2230"/>
                    <a:pt x="44785" y="2126"/>
                  </a:cubicBezTo>
                  <a:cubicBezTo>
                    <a:pt x="44647" y="1615"/>
                    <a:pt x="44143" y="1247"/>
                    <a:pt x="43620" y="1247"/>
                  </a:cubicBezTo>
                  <a:cubicBezTo>
                    <a:pt x="43569" y="1247"/>
                    <a:pt x="43518" y="1250"/>
                    <a:pt x="43467" y="1258"/>
                  </a:cubicBezTo>
                  <a:cubicBezTo>
                    <a:pt x="43234" y="931"/>
                    <a:pt x="42860" y="741"/>
                    <a:pt x="42467" y="741"/>
                  </a:cubicBezTo>
                  <a:cubicBezTo>
                    <a:pt x="42409" y="741"/>
                    <a:pt x="42351" y="745"/>
                    <a:pt x="42293" y="753"/>
                  </a:cubicBezTo>
                  <a:cubicBezTo>
                    <a:pt x="42113" y="282"/>
                    <a:pt x="41629" y="0"/>
                    <a:pt x="41145"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33"/>
            <p:cNvSpPr/>
            <p:nvPr/>
          </p:nvSpPr>
          <p:spPr>
            <a:xfrm>
              <a:off x="6041189" y="3956208"/>
              <a:ext cx="955172" cy="468047"/>
            </a:xfrm>
            <a:custGeom>
              <a:avLst/>
              <a:gdLst/>
              <a:ahLst/>
              <a:cxnLst/>
              <a:rect l="l" t="t" r="r" b="b"/>
              <a:pathLst>
                <a:path w="32042" h="15701" extrusionOk="0">
                  <a:moveTo>
                    <a:pt x="29308" y="0"/>
                  </a:moveTo>
                  <a:cubicBezTo>
                    <a:pt x="28057" y="0"/>
                    <a:pt x="26575" y="386"/>
                    <a:pt x="25720" y="1953"/>
                  </a:cubicBezTo>
                  <a:cubicBezTo>
                    <a:pt x="9820" y="6348"/>
                    <a:pt x="1" y="15700"/>
                    <a:pt x="1" y="15700"/>
                  </a:cubicBezTo>
                  <a:cubicBezTo>
                    <a:pt x="10516" y="10055"/>
                    <a:pt x="19807" y="6220"/>
                    <a:pt x="23733" y="4677"/>
                  </a:cubicBezTo>
                  <a:cubicBezTo>
                    <a:pt x="24830" y="4249"/>
                    <a:pt x="25965" y="3933"/>
                    <a:pt x="27125" y="3730"/>
                  </a:cubicBezTo>
                  <a:cubicBezTo>
                    <a:pt x="29001" y="3397"/>
                    <a:pt x="32041" y="2520"/>
                    <a:pt x="31519" y="363"/>
                  </a:cubicBezTo>
                  <a:cubicBezTo>
                    <a:pt x="31519" y="363"/>
                    <a:pt x="30521" y="0"/>
                    <a:pt x="29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33"/>
            <p:cNvSpPr/>
            <p:nvPr/>
          </p:nvSpPr>
          <p:spPr>
            <a:xfrm>
              <a:off x="5625799" y="2904810"/>
              <a:ext cx="1182175" cy="1519505"/>
            </a:xfrm>
            <a:custGeom>
              <a:avLst/>
              <a:gdLst/>
              <a:ahLst/>
              <a:cxnLst/>
              <a:rect l="l" t="t" r="r" b="b"/>
              <a:pathLst>
                <a:path w="39657" h="50973" extrusionOk="0">
                  <a:moveTo>
                    <a:pt x="27955" y="0"/>
                  </a:moveTo>
                  <a:cubicBezTo>
                    <a:pt x="14197" y="1310"/>
                    <a:pt x="0" y="9727"/>
                    <a:pt x="0" y="9727"/>
                  </a:cubicBezTo>
                  <a:lnTo>
                    <a:pt x="6676" y="29481"/>
                  </a:lnTo>
                  <a:cubicBezTo>
                    <a:pt x="8550" y="32855"/>
                    <a:pt x="9697" y="36347"/>
                    <a:pt x="10209" y="39942"/>
                  </a:cubicBezTo>
                  <a:lnTo>
                    <a:pt x="13936" y="50973"/>
                  </a:lnTo>
                  <a:cubicBezTo>
                    <a:pt x="22452" y="45039"/>
                    <a:pt x="31020" y="40334"/>
                    <a:pt x="39657" y="37225"/>
                  </a:cubicBezTo>
                  <a:cubicBezTo>
                    <a:pt x="39452" y="36298"/>
                    <a:pt x="38666" y="33652"/>
                    <a:pt x="37588" y="30167"/>
                  </a:cubicBezTo>
                  <a:cubicBezTo>
                    <a:pt x="35702" y="27244"/>
                    <a:pt x="34437" y="23478"/>
                    <a:pt x="33958" y="18644"/>
                  </a:cubicBezTo>
                  <a:cubicBezTo>
                    <a:pt x="30979" y="9299"/>
                    <a:pt x="27955" y="0"/>
                    <a:pt x="27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33"/>
            <p:cNvSpPr/>
            <p:nvPr/>
          </p:nvSpPr>
          <p:spPr>
            <a:xfrm>
              <a:off x="6519713" y="3877244"/>
              <a:ext cx="169649" cy="65493"/>
            </a:xfrm>
            <a:custGeom>
              <a:avLst/>
              <a:gdLst/>
              <a:ahLst/>
              <a:cxnLst/>
              <a:rect l="l" t="t" r="r" b="b"/>
              <a:pathLst>
                <a:path w="5691" h="2197" extrusionOk="0">
                  <a:moveTo>
                    <a:pt x="5346" y="1"/>
                  </a:moveTo>
                  <a:cubicBezTo>
                    <a:pt x="5319" y="1"/>
                    <a:pt x="5292" y="4"/>
                    <a:pt x="5265" y="11"/>
                  </a:cubicBezTo>
                  <a:cubicBezTo>
                    <a:pt x="3576" y="461"/>
                    <a:pt x="1883" y="992"/>
                    <a:pt x="232" y="1591"/>
                  </a:cubicBezTo>
                  <a:cubicBezTo>
                    <a:pt x="87" y="1641"/>
                    <a:pt x="0" y="1787"/>
                    <a:pt x="27" y="1939"/>
                  </a:cubicBezTo>
                  <a:cubicBezTo>
                    <a:pt x="53" y="2088"/>
                    <a:pt x="181" y="2197"/>
                    <a:pt x="332" y="2197"/>
                  </a:cubicBezTo>
                  <a:cubicBezTo>
                    <a:pt x="334" y="2197"/>
                    <a:pt x="336" y="2197"/>
                    <a:pt x="338" y="2197"/>
                  </a:cubicBezTo>
                  <a:cubicBezTo>
                    <a:pt x="375" y="2197"/>
                    <a:pt x="412" y="2190"/>
                    <a:pt x="445" y="2178"/>
                  </a:cubicBezTo>
                  <a:cubicBezTo>
                    <a:pt x="2078" y="1586"/>
                    <a:pt x="3754" y="1062"/>
                    <a:pt x="5426" y="615"/>
                  </a:cubicBezTo>
                  <a:cubicBezTo>
                    <a:pt x="5593" y="571"/>
                    <a:pt x="5691" y="399"/>
                    <a:pt x="5648" y="233"/>
                  </a:cubicBezTo>
                  <a:cubicBezTo>
                    <a:pt x="5610" y="93"/>
                    <a:pt x="5484" y="1"/>
                    <a:pt x="5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33"/>
            <p:cNvSpPr/>
            <p:nvPr/>
          </p:nvSpPr>
          <p:spPr>
            <a:xfrm>
              <a:off x="6158994" y="3963482"/>
              <a:ext cx="281973" cy="155996"/>
            </a:xfrm>
            <a:custGeom>
              <a:avLst/>
              <a:gdLst/>
              <a:ahLst/>
              <a:cxnLst/>
              <a:rect l="l" t="t" r="r" b="b"/>
              <a:pathLst>
                <a:path w="9459" h="5233" extrusionOk="0">
                  <a:moveTo>
                    <a:pt x="9102" y="0"/>
                  </a:moveTo>
                  <a:cubicBezTo>
                    <a:pt x="9061" y="0"/>
                    <a:pt x="9019" y="9"/>
                    <a:pt x="8979" y="26"/>
                  </a:cubicBezTo>
                  <a:cubicBezTo>
                    <a:pt x="5953" y="1331"/>
                    <a:pt x="3041" y="2879"/>
                    <a:pt x="266" y="4656"/>
                  </a:cubicBezTo>
                  <a:cubicBezTo>
                    <a:pt x="1" y="4822"/>
                    <a:pt x="120" y="5232"/>
                    <a:pt x="432" y="5232"/>
                  </a:cubicBezTo>
                  <a:cubicBezTo>
                    <a:pt x="433" y="5232"/>
                    <a:pt x="435" y="5232"/>
                    <a:pt x="436" y="5232"/>
                  </a:cubicBezTo>
                  <a:cubicBezTo>
                    <a:pt x="496" y="5232"/>
                    <a:pt x="554" y="5215"/>
                    <a:pt x="604" y="5182"/>
                  </a:cubicBezTo>
                  <a:cubicBezTo>
                    <a:pt x="3349" y="3425"/>
                    <a:pt x="6233" y="1892"/>
                    <a:pt x="9225" y="602"/>
                  </a:cubicBezTo>
                  <a:cubicBezTo>
                    <a:pt x="9385" y="534"/>
                    <a:pt x="9458" y="349"/>
                    <a:pt x="9390" y="191"/>
                  </a:cubicBezTo>
                  <a:cubicBezTo>
                    <a:pt x="9338" y="71"/>
                    <a:pt x="9223" y="0"/>
                    <a:pt x="9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33"/>
            <p:cNvSpPr/>
            <p:nvPr/>
          </p:nvSpPr>
          <p:spPr>
            <a:xfrm>
              <a:off x="6406737" y="3952840"/>
              <a:ext cx="299471" cy="129316"/>
            </a:xfrm>
            <a:custGeom>
              <a:avLst/>
              <a:gdLst/>
              <a:ahLst/>
              <a:cxnLst/>
              <a:rect l="l" t="t" r="r" b="b"/>
              <a:pathLst>
                <a:path w="10046" h="4338" extrusionOk="0">
                  <a:moveTo>
                    <a:pt x="9696" y="1"/>
                  </a:moveTo>
                  <a:cubicBezTo>
                    <a:pt x="9669" y="1"/>
                    <a:pt x="9641" y="4"/>
                    <a:pt x="9614" y="12"/>
                  </a:cubicBezTo>
                  <a:cubicBezTo>
                    <a:pt x="6350" y="916"/>
                    <a:pt x="3191" y="2169"/>
                    <a:pt x="195" y="3747"/>
                  </a:cubicBezTo>
                  <a:cubicBezTo>
                    <a:pt x="67" y="3813"/>
                    <a:pt x="1" y="3960"/>
                    <a:pt x="34" y="4099"/>
                  </a:cubicBezTo>
                  <a:cubicBezTo>
                    <a:pt x="69" y="4240"/>
                    <a:pt x="195" y="4338"/>
                    <a:pt x="338" y="4338"/>
                  </a:cubicBezTo>
                  <a:cubicBezTo>
                    <a:pt x="340" y="4338"/>
                    <a:pt x="341" y="4337"/>
                    <a:pt x="342" y="4337"/>
                  </a:cubicBezTo>
                  <a:cubicBezTo>
                    <a:pt x="392" y="4337"/>
                    <a:pt x="442" y="4324"/>
                    <a:pt x="487" y="4301"/>
                  </a:cubicBezTo>
                  <a:cubicBezTo>
                    <a:pt x="3444" y="2743"/>
                    <a:pt x="6560" y="1508"/>
                    <a:pt x="9781" y="616"/>
                  </a:cubicBezTo>
                  <a:cubicBezTo>
                    <a:pt x="9947" y="569"/>
                    <a:pt x="10045" y="398"/>
                    <a:pt x="9999" y="231"/>
                  </a:cubicBezTo>
                  <a:cubicBezTo>
                    <a:pt x="9961" y="92"/>
                    <a:pt x="9834" y="1"/>
                    <a:pt x="9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33"/>
            <p:cNvSpPr/>
            <p:nvPr/>
          </p:nvSpPr>
          <p:spPr>
            <a:xfrm>
              <a:off x="5764054" y="3217836"/>
              <a:ext cx="292466" cy="151584"/>
            </a:xfrm>
            <a:custGeom>
              <a:avLst/>
              <a:gdLst/>
              <a:ahLst/>
              <a:cxnLst/>
              <a:rect l="l" t="t" r="r" b="b"/>
              <a:pathLst>
                <a:path w="9811" h="5085" extrusionOk="0">
                  <a:moveTo>
                    <a:pt x="9457" y="0"/>
                  </a:moveTo>
                  <a:cubicBezTo>
                    <a:pt x="9421" y="0"/>
                    <a:pt x="9385" y="6"/>
                    <a:pt x="9349" y="20"/>
                  </a:cubicBezTo>
                  <a:cubicBezTo>
                    <a:pt x="6169" y="1185"/>
                    <a:pt x="3125" y="2691"/>
                    <a:pt x="267" y="4508"/>
                  </a:cubicBezTo>
                  <a:cubicBezTo>
                    <a:pt x="0" y="4674"/>
                    <a:pt x="118" y="5084"/>
                    <a:pt x="431" y="5084"/>
                  </a:cubicBezTo>
                  <a:cubicBezTo>
                    <a:pt x="432" y="5084"/>
                    <a:pt x="434" y="5084"/>
                    <a:pt x="435" y="5084"/>
                  </a:cubicBezTo>
                  <a:cubicBezTo>
                    <a:pt x="493" y="5084"/>
                    <a:pt x="553" y="5068"/>
                    <a:pt x="603" y="5036"/>
                  </a:cubicBezTo>
                  <a:cubicBezTo>
                    <a:pt x="3423" y="3242"/>
                    <a:pt x="6428" y="1757"/>
                    <a:pt x="9566" y="605"/>
                  </a:cubicBezTo>
                  <a:cubicBezTo>
                    <a:pt x="9727" y="546"/>
                    <a:pt x="9810" y="366"/>
                    <a:pt x="9750" y="204"/>
                  </a:cubicBezTo>
                  <a:cubicBezTo>
                    <a:pt x="9704" y="78"/>
                    <a:pt x="9584" y="0"/>
                    <a:pt x="9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33"/>
            <p:cNvSpPr/>
            <p:nvPr/>
          </p:nvSpPr>
          <p:spPr>
            <a:xfrm>
              <a:off x="5698742" y="2966217"/>
              <a:ext cx="665777" cy="270585"/>
            </a:xfrm>
            <a:custGeom>
              <a:avLst/>
              <a:gdLst/>
              <a:ahLst/>
              <a:cxnLst/>
              <a:rect l="l" t="t" r="r" b="b"/>
              <a:pathLst>
                <a:path w="22334" h="9077" extrusionOk="0">
                  <a:moveTo>
                    <a:pt x="21991" y="0"/>
                  </a:moveTo>
                  <a:cubicBezTo>
                    <a:pt x="21969" y="0"/>
                    <a:pt x="21947" y="2"/>
                    <a:pt x="21924" y="7"/>
                  </a:cubicBezTo>
                  <a:cubicBezTo>
                    <a:pt x="14306" y="1682"/>
                    <a:pt x="7003" y="4546"/>
                    <a:pt x="278" y="8494"/>
                  </a:cubicBezTo>
                  <a:cubicBezTo>
                    <a:pt x="1" y="8653"/>
                    <a:pt x="115" y="9076"/>
                    <a:pt x="434" y="9076"/>
                  </a:cubicBezTo>
                  <a:cubicBezTo>
                    <a:pt x="435" y="9076"/>
                    <a:pt x="436" y="9076"/>
                    <a:pt x="437" y="9076"/>
                  </a:cubicBezTo>
                  <a:cubicBezTo>
                    <a:pt x="492" y="9076"/>
                    <a:pt x="547" y="9061"/>
                    <a:pt x="595" y="9033"/>
                  </a:cubicBezTo>
                  <a:cubicBezTo>
                    <a:pt x="7263" y="5119"/>
                    <a:pt x="14506" y="2277"/>
                    <a:pt x="22057" y="618"/>
                  </a:cubicBezTo>
                  <a:cubicBezTo>
                    <a:pt x="22227" y="581"/>
                    <a:pt x="22334" y="413"/>
                    <a:pt x="22295" y="245"/>
                  </a:cubicBezTo>
                  <a:cubicBezTo>
                    <a:pt x="22264" y="100"/>
                    <a:pt x="22134" y="0"/>
                    <a:pt x="21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33"/>
            <p:cNvSpPr/>
            <p:nvPr/>
          </p:nvSpPr>
          <p:spPr>
            <a:xfrm>
              <a:off x="6071117" y="3049056"/>
              <a:ext cx="250434" cy="97061"/>
            </a:xfrm>
            <a:custGeom>
              <a:avLst/>
              <a:gdLst/>
              <a:ahLst/>
              <a:cxnLst/>
              <a:rect l="l" t="t" r="r" b="b"/>
              <a:pathLst>
                <a:path w="8401" h="3256" extrusionOk="0">
                  <a:moveTo>
                    <a:pt x="8051" y="0"/>
                  </a:moveTo>
                  <a:cubicBezTo>
                    <a:pt x="8022" y="0"/>
                    <a:pt x="7992" y="4"/>
                    <a:pt x="7963" y="13"/>
                  </a:cubicBezTo>
                  <a:cubicBezTo>
                    <a:pt x="5360" y="778"/>
                    <a:pt x="2757" y="1665"/>
                    <a:pt x="225" y="2651"/>
                  </a:cubicBezTo>
                  <a:cubicBezTo>
                    <a:pt x="84" y="2704"/>
                    <a:pt x="0" y="2850"/>
                    <a:pt x="27" y="3000"/>
                  </a:cubicBezTo>
                  <a:cubicBezTo>
                    <a:pt x="55" y="3148"/>
                    <a:pt x="183" y="3255"/>
                    <a:pt x="333" y="3255"/>
                  </a:cubicBezTo>
                  <a:cubicBezTo>
                    <a:pt x="335" y="3255"/>
                    <a:pt x="338" y="3255"/>
                    <a:pt x="340" y="3255"/>
                  </a:cubicBezTo>
                  <a:cubicBezTo>
                    <a:pt x="378" y="3255"/>
                    <a:pt x="416" y="3248"/>
                    <a:pt x="453" y="3235"/>
                  </a:cubicBezTo>
                  <a:cubicBezTo>
                    <a:pt x="2968" y="2255"/>
                    <a:pt x="5554" y="1373"/>
                    <a:pt x="8139" y="614"/>
                  </a:cubicBezTo>
                  <a:cubicBezTo>
                    <a:pt x="8305" y="564"/>
                    <a:pt x="8400" y="391"/>
                    <a:pt x="8352" y="224"/>
                  </a:cubicBezTo>
                  <a:cubicBezTo>
                    <a:pt x="8311" y="88"/>
                    <a:pt x="8186" y="0"/>
                    <a:pt x="8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3"/>
            <p:cNvSpPr/>
            <p:nvPr/>
          </p:nvSpPr>
          <p:spPr>
            <a:xfrm>
              <a:off x="5734573" y="3179412"/>
              <a:ext cx="232488" cy="123562"/>
            </a:xfrm>
            <a:custGeom>
              <a:avLst/>
              <a:gdLst/>
              <a:ahLst/>
              <a:cxnLst/>
              <a:rect l="l" t="t" r="r" b="b"/>
              <a:pathLst>
                <a:path w="7799" h="4145" extrusionOk="0">
                  <a:moveTo>
                    <a:pt x="7442" y="0"/>
                  </a:moveTo>
                  <a:cubicBezTo>
                    <a:pt x="7400" y="0"/>
                    <a:pt x="7357" y="9"/>
                    <a:pt x="7316" y="27"/>
                  </a:cubicBezTo>
                  <a:cubicBezTo>
                    <a:pt x="4901" y="1102"/>
                    <a:pt x="2506" y="2289"/>
                    <a:pt x="192" y="3557"/>
                  </a:cubicBezTo>
                  <a:cubicBezTo>
                    <a:pt x="66" y="3624"/>
                    <a:pt x="1" y="3770"/>
                    <a:pt x="38" y="3910"/>
                  </a:cubicBezTo>
                  <a:cubicBezTo>
                    <a:pt x="72" y="4049"/>
                    <a:pt x="197" y="4145"/>
                    <a:pt x="340" y="4145"/>
                  </a:cubicBezTo>
                  <a:cubicBezTo>
                    <a:pt x="341" y="4145"/>
                    <a:pt x="343" y="4145"/>
                    <a:pt x="344" y="4145"/>
                  </a:cubicBezTo>
                  <a:cubicBezTo>
                    <a:pt x="395" y="4145"/>
                    <a:pt x="447" y="4131"/>
                    <a:pt x="494" y="4105"/>
                  </a:cubicBezTo>
                  <a:cubicBezTo>
                    <a:pt x="2790" y="2846"/>
                    <a:pt x="5172" y="1666"/>
                    <a:pt x="7570" y="600"/>
                  </a:cubicBezTo>
                  <a:cubicBezTo>
                    <a:pt x="7727" y="530"/>
                    <a:pt x="7798" y="345"/>
                    <a:pt x="7729" y="187"/>
                  </a:cubicBezTo>
                  <a:cubicBezTo>
                    <a:pt x="7677" y="70"/>
                    <a:pt x="7562" y="0"/>
                    <a:pt x="7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33"/>
            <p:cNvSpPr/>
            <p:nvPr/>
          </p:nvSpPr>
          <p:spPr>
            <a:xfrm>
              <a:off x="5931133" y="3364467"/>
              <a:ext cx="116557" cy="108121"/>
            </a:xfrm>
            <a:custGeom>
              <a:avLst/>
              <a:gdLst/>
              <a:ahLst/>
              <a:cxnLst/>
              <a:rect l="l" t="t" r="r" b="b"/>
              <a:pathLst>
                <a:path w="3910" h="3627" extrusionOk="0">
                  <a:moveTo>
                    <a:pt x="3301" y="0"/>
                  </a:moveTo>
                  <a:cubicBezTo>
                    <a:pt x="1539" y="0"/>
                    <a:pt x="55" y="1802"/>
                    <a:pt x="4" y="3521"/>
                  </a:cubicBezTo>
                  <a:cubicBezTo>
                    <a:pt x="0" y="3585"/>
                    <a:pt x="55" y="3626"/>
                    <a:pt x="110" y="3626"/>
                  </a:cubicBezTo>
                  <a:cubicBezTo>
                    <a:pt x="139" y="3626"/>
                    <a:pt x="167" y="3615"/>
                    <a:pt x="188" y="3589"/>
                  </a:cubicBezTo>
                  <a:cubicBezTo>
                    <a:pt x="1223" y="2229"/>
                    <a:pt x="2173" y="888"/>
                    <a:pt x="3819" y="243"/>
                  </a:cubicBezTo>
                  <a:cubicBezTo>
                    <a:pt x="3909" y="209"/>
                    <a:pt x="3896" y="65"/>
                    <a:pt x="3801" y="49"/>
                  </a:cubicBezTo>
                  <a:cubicBezTo>
                    <a:pt x="3632" y="16"/>
                    <a:pt x="3465" y="0"/>
                    <a:pt x="3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33"/>
            <p:cNvSpPr/>
            <p:nvPr/>
          </p:nvSpPr>
          <p:spPr>
            <a:xfrm>
              <a:off x="6230565" y="3277365"/>
              <a:ext cx="172183" cy="49544"/>
            </a:xfrm>
            <a:custGeom>
              <a:avLst/>
              <a:gdLst/>
              <a:ahLst/>
              <a:cxnLst/>
              <a:rect l="l" t="t" r="r" b="b"/>
              <a:pathLst>
                <a:path w="5776" h="1662" extrusionOk="0">
                  <a:moveTo>
                    <a:pt x="2444" y="0"/>
                  </a:moveTo>
                  <a:cubicBezTo>
                    <a:pt x="1557" y="0"/>
                    <a:pt x="692" y="282"/>
                    <a:pt x="64" y="907"/>
                  </a:cubicBezTo>
                  <a:cubicBezTo>
                    <a:pt x="0" y="969"/>
                    <a:pt x="55" y="1079"/>
                    <a:pt x="136" y="1079"/>
                  </a:cubicBezTo>
                  <a:cubicBezTo>
                    <a:pt x="145" y="1079"/>
                    <a:pt x="153" y="1077"/>
                    <a:pt x="162" y="1075"/>
                  </a:cubicBezTo>
                  <a:cubicBezTo>
                    <a:pt x="764" y="942"/>
                    <a:pt x="1336" y="865"/>
                    <a:pt x="1915" y="865"/>
                  </a:cubicBezTo>
                  <a:cubicBezTo>
                    <a:pt x="2238" y="865"/>
                    <a:pt x="2563" y="889"/>
                    <a:pt x="2897" y="940"/>
                  </a:cubicBezTo>
                  <a:cubicBezTo>
                    <a:pt x="3847" y="1058"/>
                    <a:pt x="4689" y="1411"/>
                    <a:pt x="5643" y="1656"/>
                  </a:cubicBezTo>
                  <a:cubicBezTo>
                    <a:pt x="5654" y="1660"/>
                    <a:pt x="5665" y="1662"/>
                    <a:pt x="5676" y="1662"/>
                  </a:cubicBezTo>
                  <a:cubicBezTo>
                    <a:pt x="5723" y="1662"/>
                    <a:pt x="5765" y="1629"/>
                    <a:pt x="5776" y="1581"/>
                  </a:cubicBezTo>
                  <a:cubicBezTo>
                    <a:pt x="5052" y="589"/>
                    <a:pt x="3725" y="0"/>
                    <a:pt x="2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3"/>
            <p:cNvSpPr/>
            <p:nvPr/>
          </p:nvSpPr>
          <p:spPr>
            <a:xfrm>
              <a:off x="6275041" y="3385602"/>
              <a:ext cx="101443" cy="138497"/>
            </a:xfrm>
            <a:custGeom>
              <a:avLst/>
              <a:gdLst/>
              <a:ahLst/>
              <a:cxnLst/>
              <a:rect l="l" t="t" r="r" b="b"/>
              <a:pathLst>
                <a:path w="3403" h="4646" extrusionOk="0">
                  <a:moveTo>
                    <a:pt x="1119" y="1"/>
                  </a:moveTo>
                  <a:cubicBezTo>
                    <a:pt x="437" y="1"/>
                    <a:pt x="1" y="971"/>
                    <a:pt x="557" y="2687"/>
                  </a:cubicBezTo>
                  <a:cubicBezTo>
                    <a:pt x="1035" y="4031"/>
                    <a:pt x="1734" y="4645"/>
                    <a:pt x="2278" y="4645"/>
                  </a:cubicBezTo>
                  <a:cubicBezTo>
                    <a:pt x="2965" y="4645"/>
                    <a:pt x="3403" y="3665"/>
                    <a:pt x="2833" y="1936"/>
                  </a:cubicBezTo>
                  <a:cubicBezTo>
                    <a:pt x="2353" y="608"/>
                    <a:pt x="1659"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33"/>
            <p:cNvSpPr/>
            <p:nvPr/>
          </p:nvSpPr>
          <p:spPr>
            <a:xfrm>
              <a:off x="6014509" y="3467249"/>
              <a:ext cx="99416" cy="139272"/>
            </a:xfrm>
            <a:custGeom>
              <a:avLst/>
              <a:gdLst/>
              <a:ahLst/>
              <a:cxnLst/>
              <a:rect l="l" t="t" r="r" b="b"/>
              <a:pathLst>
                <a:path w="3335" h="4672" extrusionOk="0">
                  <a:moveTo>
                    <a:pt x="1130" y="1"/>
                  </a:moveTo>
                  <a:cubicBezTo>
                    <a:pt x="450" y="1"/>
                    <a:pt x="1" y="986"/>
                    <a:pt x="525" y="2699"/>
                  </a:cubicBezTo>
                  <a:cubicBezTo>
                    <a:pt x="980" y="4057"/>
                    <a:pt x="1661" y="4672"/>
                    <a:pt x="2199" y="4672"/>
                  </a:cubicBezTo>
                  <a:cubicBezTo>
                    <a:pt x="2883" y="4672"/>
                    <a:pt x="3335" y="3677"/>
                    <a:pt x="2798" y="1950"/>
                  </a:cubicBezTo>
                  <a:cubicBezTo>
                    <a:pt x="2340" y="609"/>
                    <a:pt x="1664" y="1"/>
                    <a:pt x="1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33"/>
            <p:cNvSpPr/>
            <p:nvPr/>
          </p:nvSpPr>
          <p:spPr>
            <a:xfrm>
              <a:off x="6016685" y="3497773"/>
              <a:ext cx="434391" cy="249003"/>
            </a:xfrm>
            <a:custGeom>
              <a:avLst/>
              <a:gdLst/>
              <a:ahLst/>
              <a:cxnLst/>
              <a:rect l="l" t="t" r="r" b="b"/>
              <a:pathLst>
                <a:path w="14572" h="8353" extrusionOk="0">
                  <a:moveTo>
                    <a:pt x="13778" y="1"/>
                  </a:moveTo>
                  <a:lnTo>
                    <a:pt x="13778" y="1"/>
                  </a:lnTo>
                  <a:cubicBezTo>
                    <a:pt x="13528" y="4560"/>
                    <a:pt x="9805" y="7419"/>
                    <a:pt x="6004" y="7419"/>
                  </a:cubicBezTo>
                  <a:cubicBezTo>
                    <a:pt x="3812" y="7419"/>
                    <a:pt x="1594" y="6468"/>
                    <a:pt x="1" y="4343"/>
                  </a:cubicBezTo>
                  <a:lnTo>
                    <a:pt x="1" y="4343"/>
                  </a:lnTo>
                  <a:cubicBezTo>
                    <a:pt x="1292" y="7136"/>
                    <a:pt x="3748" y="8353"/>
                    <a:pt x="6239" y="8353"/>
                  </a:cubicBezTo>
                  <a:cubicBezTo>
                    <a:pt x="10357" y="8353"/>
                    <a:pt x="14572" y="5026"/>
                    <a:pt x="13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33"/>
            <p:cNvSpPr/>
            <p:nvPr/>
          </p:nvSpPr>
          <p:spPr>
            <a:xfrm>
              <a:off x="5824745" y="3724919"/>
              <a:ext cx="322306" cy="373132"/>
            </a:xfrm>
            <a:custGeom>
              <a:avLst/>
              <a:gdLst/>
              <a:ahLst/>
              <a:cxnLst/>
              <a:rect l="l" t="t" r="r" b="b"/>
              <a:pathLst>
                <a:path w="10812" h="12517" extrusionOk="0">
                  <a:moveTo>
                    <a:pt x="4548" y="0"/>
                  </a:moveTo>
                  <a:cubicBezTo>
                    <a:pt x="2826" y="0"/>
                    <a:pt x="1179" y="712"/>
                    <a:pt x="0" y="1969"/>
                  </a:cubicBezTo>
                  <a:lnTo>
                    <a:pt x="3535" y="12430"/>
                  </a:lnTo>
                  <a:cubicBezTo>
                    <a:pt x="3871" y="12488"/>
                    <a:pt x="4213" y="12516"/>
                    <a:pt x="4554" y="12516"/>
                  </a:cubicBezTo>
                  <a:cubicBezTo>
                    <a:pt x="8011" y="12516"/>
                    <a:pt x="10812" y="9715"/>
                    <a:pt x="10812" y="6258"/>
                  </a:cubicBezTo>
                  <a:cubicBezTo>
                    <a:pt x="10812" y="2803"/>
                    <a:pt x="8011" y="0"/>
                    <a:pt x="4554" y="0"/>
                  </a:cubicBezTo>
                  <a:cubicBezTo>
                    <a:pt x="4552" y="0"/>
                    <a:pt x="4550" y="0"/>
                    <a:pt x="4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33"/>
            <p:cNvSpPr/>
            <p:nvPr/>
          </p:nvSpPr>
          <p:spPr>
            <a:xfrm>
              <a:off x="6459439" y="3460572"/>
              <a:ext cx="286832" cy="372834"/>
            </a:xfrm>
            <a:custGeom>
              <a:avLst/>
              <a:gdLst/>
              <a:ahLst/>
              <a:cxnLst/>
              <a:rect l="l" t="t" r="r" b="b"/>
              <a:pathLst>
                <a:path w="9622" h="12507" extrusionOk="0">
                  <a:moveTo>
                    <a:pt x="5992" y="0"/>
                  </a:moveTo>
                  <a:cubicBezTo>
                    <a:pt x="2658" y="137"/>
                    <a:pt x="0" y="2885"/>
                    <a:pt x="0" y="6248"/>
                  </a:cubicBezTo>
                  <a:cubicBezTo>
                    <a:pt x="0" y="9705"/>
                    <a:pt x="2801" y="12506"/>
                    <a:pt x="6257" y="12506"/>
                  </a:cubicBezTo>
                  <a:cubicBezTo>
                    <a:pt x="6260" y="12506"/>
                    <a:pt x="6262" y="12506"/>
                    <a:pt x="6265" y="12506"/>
                  </a:cubicBezTo>
                  <a:cubicBezTo>
                    <a:pt x="7456" y="12506"/>
                    <a:pt x="8621" y="12165"/>
                    <a:pt x="9622" y="11523"/>
                  </a:cubicBezTo>
                  <a:cubicBezTo>
                    <a:pt x="8592" y="8189"/>
                    <a:pt x="7295" y="4090"/>
                    <a:pt x="5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33"/>
            <p:cNvSpPr/>
            <p:nvPr/>
          </p:nvSpPr>
          <p:spPr>
            <a:xfrm>
              <a:off x="5561680" y="3194734"/>
              <a:ext cx="479553" cy="1229573"/>
            </a:xfrm>
            <a:custGeom>
              <a:avLst/>
              <a:gdLst/>
              <a:ahLst/>
              <a:cxnLst/>
              <a:rect l="l" t="t" r="r" b="b"/>
              <a:pathLst>
                <a:path w="16087" h="41247" extrusionOk="0">
                  <a:moveTo>
                    <a:pt x="2151" y="1"/>
                  </a:moveTo>
                  <a:lnTo>
                    <a:pt x="1" y="4584"/>
                  </a:lnTo>
                  <a:cubicBezTo>
                    <a:pt x="1" y="4584"/>
                    <a:pt x="5911" y="20033"/>
                    <a:pt x="12813" y="41247"/>
                  </a:cubicBezTo>
                  <a:lnTo>
                    <a:pt x="16087" y="41247"/>
                  </a:lnTo>
                  <a:lnTo>
                    <a:pt x="2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33"/>
            <p:cNvSpPr/>
            <p:nvPr/>
          </p:nvSpPr>
          <p:spPr>
            <a:xfrm>
              <a:off x="6459082" y="2848292"/>
              <a:ext cx="521675" cy="1166167"/>
            </a:xfrm>
            <a:custGeom>
              <a:avLst/>
              <a:gdLst/>
              <a:ahLst/>
              <a:cxnLst/>
              <a:rect l="l" t="t" r="r" b="b"/>
              <a:pathLst>
                <a:path w="17500" h="39120" extrusionOk="0">
                  <a:moveTo>
                    <a:pt x="2875" y="1"/>
                  </a:moveTo>
                  <a:cubicBezTo>
                    <a:pt x="1728" y="1"/>
                    <a:pt x="579" y="606"/>
                    <a:pt x="21" y="1848"/>
                  </a:cubicBezTo>
                  <a:cubicBezTo>
                    <a:pt x="7" y="1879"/>
                    <a:pt x="1" y="1896"/>
                    <a:pt x="1" y="1896"/>
                  </a:cubicBezTo>
                  <a:lnTo>
                    <a:pt x="11701" y="39120"/>
                  </a:lnTo>
                  <a:cubicBezTo>
                    <a:pt x="12764" y="37575"/>
                    <a:pt x="14274" y="37202"/>
                    <a:pt x="15487" y="37202"/>
                  </a:cubicBezTo>
                  <a:cubicBezTo>
                    <a:pt x="16624" y="37202"/>
                    <a:pt x="17500" y="37530"/>
                    <a:pt x="17500" y="37530"/>
                  </a:cubicBezTo>
                  <a:cubicBezTo>
                    <a:pt x="16190" y="32246"/>
                    <a:pt x="8526" y="10095"/>
                    <a:pt x="5876" y="2156"/>
                  </a:cubicBezTo>
                  <a:cubicBezTo>
                    <a:pt x="5401" y="733"/>
                    <a:pt x="4139" y="1"/>
                    <a:pt x="2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96;p33"/>
            <p:cNvSpPr/>
            <p:nvPr/>
          </p:nvSpPr>
          <p:spPr>
            <a:xfrm>
              <a:off x="6667477" y="2676293"/>
              <a:ext cx="559772" cy="1515153"/>
            </a:xfrm>
            <a:custGeom>
              <a:avLst/>
              <a:gdLst/>
              <a:ahLst/>
              <a:cxnLst/>
              <a:rect l="l" t="t" r="r" b="b"/>
              <a:pathLst>
                <a:path w="18778" h="50827" extrusionOk="0">
                  <a:moveTo>
                    <a:pt x="10236" y="0"/>
                  </a:moveTo>
                  <a:cubicBezTo>
                    <a:pt x="9979" y="2671"/>
                    <a:pt x="8011" y="4352"/>
                    <a:pt x="8011" y="4352"/>
                  </a:cubicBezTo>
                  <a:cubicBezTo>
                    <a:pt x="6556" y="5644"/>
                    <a:pt x="5973" y="6834"/>
                    <a:pt x="5810" y="7814"/>
                  </a:cubicBezTo>
                  <a:cubicBezTo>
                    <a:pt x="4562" y="6107"/>
                    <a:pt x="3087" y="4617"/>
                    <a:pt x="1471" y="3435"/>
                  </a:cubicBezTo>
                  <a:lnTo>
                    <a:pt x="829" y="4296"/>
                  </a:lnTo>
                  <a:cubicBezTo>
                    <a:pt x="5254" y="7666"/>
                    <a:pt x="8055" y="13089"/>
                    <a:pt x="8318" y="18628"/>
                  </a:cubicBezTo>
                  <a:cubicBezTo>
                    <a:pt x="7691" y="17712"/>
                    <a:pt x="6985" y="16853"/>
                    <a:pt x="6213" y="16056"/>
                  </a:cubicBezTo>
                  <a:lnTo>
                    <a:pt x="5567" y="16667"/>
                  </a:lnTo>
                  <a:cubicBezTo>
                    <a:pt x="7746" y="19039"/>
                    <a:pt x="9299" y="22040"/>
                    <a:pt x="9726" y="25210"/>
                  </a:cubicBezTo>
                  <a:cubicBezTo>
                    <a:pt x="9976" y="27076"/>
                    <a:pt x="9984" y="28739"/>
                    <a:pt x="9875" y="30157"/>
                  </a:cubicBezTo>
                  <a:cubicBezTo>
                    <a:pt x="9570" y="29073"/>
                    <a:pt x="8633" y="27695"/>
                    <a:pt x="5990" y="26848"/>
                  </a:cubicBezTo>
                  <a:cubicBezTo>
                    <a:pt x="5990" y="26848"/>
                    <a:pt x="3510" y="26107"/>
                    <a:pt x="2195" y="23766"/>
                  </a:cubicBezTo>
                  <a:lnTo>
                    <a:pt x="2195" y="23766"/>
                  </a:lnTo>
                  <a:cubicBezTo>
                    <a:pt x="2195" y="23766"/>
                    <a:pt x="0" y="30333"/>
                    <a:pt x="3913" y="32793"/>
                  </a:cubicBezTo>
                  <a:cubicBezTo>
                    <a:pt x="4638" y="33249"/>
                    <a:pt x="5455" y="33466"/>
                    <a:pt x="6271" y="33466"/>
                  </a:cubicBezTo>
                  <a:cubicBezTo>
                    <a:pt x="7497" y="33466"/>
                    <a:pt x="8723" y="32976"/>
                    <a:pt x="9638" y="32071"/>
                  </a:cubicBezTo>
                  <a:lnTo>
                    <a:pt x="9638" y="32071"/>
                  </a:lnTo>
                  <a:cubicBezTo>
                    <a:pt x="9528" y="32730"/>
                    <a:pt x="9380" y="33381"/>
                    <a:pt x="9197" y="34023"/>
                  </a:cubicBezTo>
                  <a:cubicBezTo>
                    <a:pt x="3382" y="39339"/>
                    <a:pt x="3733" y="48476"/>
                    <a:pt x="3890" y="50485"/>
                  </a:cubicBezTo>
                  <a:cubicBezTo>
                    <a:pt x="3905" y="50681"/>
                    <a:pt x="4067" y="50826"/>
                    <a:pt x="4255" y="50826"/>
                  </a:cubicBezTo>
                  <a:cubicBezTo>
                    <a:pt x="4275" y="50826"/>
                    <a:pt x="4295" y="50825"/>
                    <a:pt x="4316" y="50821"/>
                  </a:cubicBezTo>
                  <a:lnTo>
                    <a:pt x="4996" y="50713"/>
                  </a:lnTo>
                  <a:cubicBezTo>
                    <a:pt x="5201" y="50680"/>
                    <a:pt x="5338" y="50487"/>
                    <a:pt x="5301" y="50284"/>
                  </a:cubicBezTo>
                  <a:cubicBezTo>
                    <a:pt x="4590" y="46025"/>
                    <a:pt x="5531" y="41589"/>
                    <a:pt x="7729" y="37896"/>
                  </a:cubicBezTo>
                  <a:lnTo>
                    <a:pt x="7763" y="38219"/>
                  </a:lnTo>
                  <a:cubicBezTo>
                    <a:pt x="7992" y="40359"/>
                    <a:pt x="9623" y="42145"/>
                    <a:pt x="11759" y="42401"/>
                  </a:cubicBezTo>
                  <a:cubicBezTo>
                    <a:pt x="11946" y="42424"/>
                    <a:pt x="12130" y="42435"/>
                    <a:pt x="12311" y="42435"/>
                  </a:cubicBezTo>
                  <a:cubicBezTo>
                    <a:pt x="16542" y="42435"/>
                    <a:pt x="18777" y="36471"/>
                    <a:pt x="18777" y="36471"/>
                  </a:cubicBezTo>
                  <a:lnTo>
                    <a:pt x="18777" y="36471"/>
                  </a:lnTo>
                  <a:cubicBezTo>
                    <a:pt x="17943" y="36802"/>
                    <a:pt x="17121" y="36913"/>
                    <a:pt x="16395" y="36913"/>
                  </a:cubicBezTo>
                  <a:cubicBezTo>
                    <a:pt x="14950" y="36913"/>
                    <a:pt x="13889" y="36476"/>
                    <a:pt x="13889" y="36476"/>
                  </a:cubicBezTo>
                  <a:cubicBezTo>
                    <a:pt x="12816" y="36059"/>
                    <a:pt x="11914" y="35897"/>
                    <a:pt x="11160" y="35897"/>
                  </a:cubicBezTo>
                  <a:cubicBezTo>
                    <a:pt x="9683" y="35897"/>
                    <a:pt x="8774" y="36518"/>
                    <a:pt x="8264" y="37052"/>
                  </a:cubicBezTo>
                  <a:cubicBezTo>
                    <a:pt x="9545" y="35138"/>
                    <a:pt x="11176" y="33455"/>
                    <a:pt x="13105" y="32151"/>
                  </a:cubicBezTo>
                  <a:lnTo>
                    <a:pt x="12787" y="31668"/>
                  </a:lnTo>
                  <a:cubicBezTo>
                    <a:pt x="12095" y="31981"/>
                    <a:pt x="11427" y="32350"/>
                    <a:pt x="10795" y="32771"/>
                  </a:cubicBezTo>
                  <a:cubicBezTo>
                    <a:pt x="11501" y="30248"/>
                    <a:pt x="11586" y="27700"/>
                    <a:pt x="11120" y="25257"/>
                  </a:cubicBezTo>
                  <a:lnTo>
                    <a:pt x="11120" y="25257"/>
                  </a:lnTo>
                  <a:cubicBezTo>
                    <a:pt x="11376" y="25319"/>
                    <a:pt x="11637" y="25350"/>
                    <a:pt x="11896" y="25350"/>
                  </a:cubicBezTo>
                  <a:cubicBezTo>
                    <a:pt x="12903" y="25350"/>
                    <a:pt x="13879" y="24886"/>
                    <a:pt x="14463" y="24020"/>
                  </a:cubicBezTo>
                  <a:cubicBezTo>
                    <a:pt x="16209" y="21432"/>
                    <a:pt x="13062" y="17975"/>
                    <a:pt x="13062" y="17975"/>
                  </a:cubicBezTo>
                  <a:cubicBezTo>
                    <a:pt x="12887" y="19779"/>
                    <a:pt x="11557" y="20914"/>
                    <a:pt x="11557" y="20914"/>
                  </a:cubicBezTo>
                  <a:cubicBezTo>
                    <a:pt x="10940" y="21464"/>
                    <a:pt x="10557" y="21985"/>
                    <a:pt x="10329" y="22462"/>
                  </a:cubicBezTo>
                  <a:cubicBezTo>
                    <a:pt x="10178" y="22061"/>
                    <a:pt x="10011" y="21667"/>
                    <a:pt x="9831" y="21276"/>
                  </a:cubicBezTo>
                  <a:cubicBezTo>
                    <a:pt x="10081" y="17572"/>
                    <a:pt x="9234" y="13979"/>
                    <a:pt x="7659" y="10847"/>
                  </a:cubicBezTo>
                  <a:lnTo>
                    <a:pt x="7659" y="10847"/>
                  </a:lnTo>
                  <a:cubicBezTo>
                    <a:pt x="7941" y="10897"/>
                    <a:pt x="8226" y="10922"/>
                    <a:pt x="8508" y="10922"/>
                  </a:cubicBezTo>
                  <a:cubicBezTo>
                    <a:pt x="10000" y="10922"/>
                    <a:pt x="11448" y="10233"/>
                    <a:pt x="12313" y="8951"/>
                  </a:cubicBezTo>
                  <a:cubicBezTo>
                    <a:pt x="14896" y="5120"/>
                    <a:pt x="10236" y="0"/>
                    <a:pt x="1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97;p33"/>
            <p:cNvSpPr/>
            <p:nvPr/>
          </p:nvSpPr>
          <p:spPr>
            <a:xfrm>
              <a:off x="6897603" y="3797713"/>
              <a:ext cx="254458" cy="47130"/>
            </a:xfrm>
            <a:custGeom>
              <a:avLst/>
              <a:gdLst/>
              <a:ahLst/>
              <a:cxnLst/>
              <a:rect l="l" t="t" r="r" b="b"/>
              <a:pathLst>
                <a:path w="8536" h="1581" extrusionOk="0">
                  <a:moveTo>
                    <a:pt x="1475" y="1"/>
                  </a:moveTo>
                  <a:cubicBezTo>
                    <a:pt x="977" y="1"/>
                    <a:pt x="482" y="57"/>
                    <a:pt x="1" y="194"/>
                  </a:cubicBezTo>
                  <a:cubicBezTo>
                    <a:pt x="1261" y="404"/>
                    <a:pt x="2945" y="935"/>
                    <a:pt x="4185" y="1265"/>
                  </a:cubicBezTo>
                  <a:cubicBezTo>
                    <a:pt x="4773" y="1463"/>
                    <a:pt x="5405" y="1581"/>
                    <a:pt x="6029" y="1581"/>
                  </a:cubicBezTo>
                  <a:cubicBezTo>
                    <a:pt x="6937" y="1581"/>
                    <a:pt x="7827" y="1332"/>
                    <a:pt x="8536" y="720"/>
                  </a:cubicBezTo>
                  <a:lnTo>
                    <a:pt x="8536" y="720"/>
                  </a:lnTo>
                  <a:cubicBezTo>
                    <a:pt x="7973" y="859"/>
                    <a:pt x="7427" y="930"/>
                    <a:pt x="6891" y="930"/>
                  </a:cubicBezTo>
                  <a:cubicBezTo>
                    <a:pt x="6737" y="930"/>
                    <a:pt x="6583" y="924"/>
                    <a:pt x="6430" y="912"/>
                  </a:cubicBezTo>
                  <a:cubicBezTo>
                    <a:pt x="5743" y="870"/>
                    <a:pt x="5062" y="660"/>
                    <a:pt x="4408" y="461"/>
                  </a:cubicBezTo>
                  <a:cubicBezTo>
                    <a:pt x="3466" y="222"/>
                    <a:pt x="2463" y="1"/>
                    <a:pt x="1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98;p33"/>
            <p:cNvSpPr/>
            <p:nvPr/>
          </p:nvSpPr>
          <p:spPr>
            <a:xfrm>
              <a:off x="6857867" y="2768612"/>
              <a:ext cx="141150" cy="219282"/>
            </a:xfrm>
            <a:custGeom>
              <a:avLst/>
              <a:gdLst/>
              <a:ahLst/>
              <a:cxnLst/>
              <a:rect l="l" t="t" r="r" b="b"/>
              <a:pathLst>
                <a:path w="4735" h="7356" extrusionOk="0">
                  <a:moveTo>
                    <a:pt x="4361" y="0"/>
                  </a:moveTo>
                  <a:lnTo>
                    <a:pt x="4361" y="0"/>
                  </a:lnTo>
                  <a:cubicBezTo>
                    <a:pt x="4190" y="728"/>
                    <a:pt x="3930" y="1379"/>
                    <a:pt x="3571" y="1961"/>
                  </a:cubicBezTo>
                  <a:cubicBezTo>
                    <a:pt x="3223" y="2554"/>
                    <a:pt x="2724" y="3065"/>
                    <a:pt x="2248" y="3556"/>
                  </a:cubicBezTo>
                  <a:cubicBezTo>
                    <a:pt x="1282" y="4651"/>
                    <a:pt x="292" y="5889"/>
                    <a:pt x="1" y="7355"/>
                  </a:cubicBezTo>
                  <a:cubicBezTo>
                    <a:pt x="763" y="6330"/>
                    <a:pt x="2001" y="5073"/>
                    <a:pt x="2862" y="4121"/>
                  </a:cubicBezTo>
                  <a:cubicBezTo>
                    <a:pt x="3954" y="3058"/>
                    <a:pt x="4734" y="1537"/>
                    <a:pt x="4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33"/>
            <p:cNvSpPr/>
            <p:nvPr/>
          </p:nvSpPr>
          <p:spPr>
            <a:xfrm>
              <a:off x="6979339" y="3274473"/>
              <a:ext cx="95332" cy="148126"/>
            </a:xfrm>
            <a:custGeom>
              <a:avLst/>
              <a:gdLst/>
              <a:ahLst/>
              <a:cxnLst/>
              <a:rect l="l" t="t" r="r" b="b"/>
              <a:pathLst>
                <a:path w="3198" h="4969" extrusionOk="0">
                  <a:moveTo>
                    <a:pt x="2944" y="0"/>
                  </a:moveTo>
                  <a:cubicBezTo>
                    <a:pt x="2830" y="493"/>
                    <a:pt x="2655" y="931"/>
                    <a:pt x="2412" y="1325"/>
                  </a:cubicBezTo>
                  <a:cubicBezTo>
                    <a:pt x="2175" y="1725"/>
                    <a:pt x="1838" y="2069"/>
                    <a:pt x="1516" y="2402"/>
                  </a:cubicBezTo>
                  <a:cubicBezTo>
                    <a:pt x="866" y="3143"/>
                    <a:pt x="195" y="3976"/>
                    <a:pt x="0" y="4968"/>
                  </a:cubicBezTo>
                  <a:cubicBezTo>
                    <a:pt x="514" y="4276"/>
                    <a:pt x="1352" y="3427"/>
                    <a:pt x="1932" y="2783"/>
                  </a:cubicBezTo>
                  <a:cubicBezTo>
                    <a:pt x="2670" y="2066"/>
                    <a:pt x="3197" y="1037"/>
                    <a:pt x="2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33"/>
            <p:cNvSpPr/>
            <p:nvPr/>
          </p:nvSpPr>
          <p:spPr>
            <a:xfrm>
              <a:off x="6756278" y="3475357"/>
              <a:ext cx="207567" cy="148066"/>
            </a:xfrm>
            <a:custGeom>
              <a:avLst/>
              <a:gdLst/>
              <a:ahLst/>
              <a:cxnLst/>
              <a:rect l="l" t="t" r="r" b="b"/>
              <a:pathLst>
                <a:path w="6963" h="4967" extrusionOk="0">
                  <a:moveTo>
                    <a:pt x="0" y="0"/>
                  </a:moveTo>
                  <a:cubicBezTo>
                    <a:pt x="280" y="1555"/>
                    <a:pt x="1608" y="2633"/>
                    <a:pt x="3038" y="3163"/>
                  </a:cubicBezTo>
                  <a:cubicBezTo>
                    <a:pt x="4209" y="3687"/>
                    <a:pt x="5848" y="4335"/>
                    <a:pt x="6960" y="4964"/>
                  </a:cubicBezTo>
                  <a:lnTo>
                    <a:pt x="6960" y="4964"/>
                  </a:lnTo>
                  <a:cubicBezTo>
                    <a:pt x="6100" y="3741"/>
                    <a:pt x="4696" y="3011"/>
                    <a:pt x="3370" y="2399"/>
                  </a:cubicBezTo>
                  <a:cubicBezTo>
                    <a:pt x="2736" y="2141"/>
                    <a:pt x="2074" y="1876"/>
                    <a:pt x="1515" y="1475"/>
                  </a:cubicBezTo>
                  <a:cubicBezTo>
                    <a:pt x="951" y="1085"/>
                    <a:pt x="451" y="596"/>
                    <a:pt x="0" y="0"/>
                  </a:cubicBezTo>
                  <a:close/>
                  <a:moveTo>
                    <a:pt x="6960" y="4964"/>
                  </a:moveTo>
                  <a:cubicBezTo>
                    <a:pt x="6961" y="4965"/>
                    <a:pt x="6962" y="4966"/>
                    <a:pt x="6962" y="4967"/>
                  </a:cubicBezTo>
                  <a:lnTo>
                    <a:pt x="6962" y="4965"/>
                  </a:lnTo>
                  <a:cubicBezTo>
                    <a:pt x="6962" y="4965"/>
                    <a:pt x="6961" y="4964"/>
                    <a:pt x="6960" y="49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301;p33"/>
            <p:cNvSpPr/>
            <p:nvPr/>
          </p:nvSpPr>
          <p:spPr>
            <a:xfrm>
              <a:off x="7004468" y="3453179"/>
              <a:ext cx="216570" cy="275027"/>
            </a:xfrm>
            <a:custGeom>
              <a:avLst/>
              <a:gdLst/>
              <a:ahLst/>
              <a:cxnLst/>
              <a:rect l="l" t="t" r="r" b="b"/>
              <a:pathLst>
                <a:path w="7265" h="9226" extrusionOk="0">
                  <a:moveTo>
                    <a:pt x="610" y="0"/>
                  </a:moveTo>
                  <a:lnTo>
                    <a:pt x="610" y="0"/>
                  </a:lnTo>
                  <a:cubicBezTo>
                    <a:pt x="1" y="2008"/>
                    <a:pt x="562" y="4220"/>
                    <a:pt x="1076" y="6129"/>
                  </a:cubicBezTo>
                  <a:cubicBezTo>
                    <a:pt x="2529" y="7608"/>
                    <a:pt x="4395" y="8677"/>
                    <a:pt x="6698" y="9226"/>
                  </a:cubicBezTo>
                  <a:lnTo>
                    <a:pt x="6449" y="8102"/>
                  </a:lnTo>
                  <a:lnTo>
                    <a:pt x="7256" y="7522"/>
                  </a:lnTo>
                  <a:lnTo>
                    <a:pt x="6599" y="6808"/>
                  </a:lnTo>
                  <a:lnTo>
                    <a:pt x="7264" y="5929"/>
                  </a:lnTo>
                  <a:cubicBezTo>
                    <a:pt x="6465" y="5688"/>
                    <a:pt x="5626" y="5590"/>
                    <a:pt x="4784" y="5590"/>
                  </a:cubicBezTo>
                  <a:cubicBezTo>
                    <a:pt x="4661" y="5590"/>
                    <a:pt x="4538" y="5592"/>
                    <a:pt x="4415" y="5596"/>
                  </a:cubicBezTo>
                  <a:cubicBezTo>
                    <a:pt x="5304" y="5298"/>
                    <a:pt x="6191" y="4874"/>
                    <a:pt x="7096" y="4318"/>
                  </a:cubicBezTo>
                  <a:lnTo>
                    <a:pt x="6126" y="3700"/>
                  </a:lnTo>
                  <a:lnTo>
                    <a:pt x="6286" y="2718"/>
                  </a:lnTo>
                  <a:lnTo>
                    <a:pt x="5315" y="2678"/>
                  </a:lnTo>
                  <a:cubicBezTo>
                    <a:pt x="5315" y="2678"/>
                    <a:pt x="5215" y="1949"/>
                    <a:pt x="5165" y="1586"/>
                  </a:cubicBezTo>
                  <a:cubicBezTo>
                    <a:pt x="4320" y="2038"/>
                    <a:pt x="3601" y="2668"/>
                    <a:pt x="2974" y="3382"/>
                  </a:cubicBezTo>
                  <a:cubicBezTo>
                    <a:pt x="3361" y="2535"/>
                    <a:pt x="3661" y="1601"/>
                    <a:pt x="3906" y="566"/>
                  </a:cubicBezTo>
                  <a:lnTo>
                    <a:pt x="3906" y="566"/>
                  </a:lnTo>
                  <a:lnTo>
                    <a:pt x="2784" y="816"/>
                  </a:lnTo>
                  <a:lnTo>
                    <a:pt x="2203" y="9"/>
                  </a:lnTo>
                  <a:lnTo>
                    <a:pt x="1489" y="666"/>
                  </a:lnTo>
                  <a:lnTo>
                    <a:pt x="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302;p33"/>
            <p:cNvSpPr/>
            <p:nvPr/>
          </p:nvSpPr>
          <p:spPr>
            <a:xfrm>
              <a:off x="6697882" y="3034837"/>
              <a:ext cx="309428" cy="309368"/>
            </a:xfrm>
            <a:custGeom>
              <a:avLst/>
              <a:gdLst/>
              <a:ahLst/>
              <a:cxnLst/>
              <a:rect l="l" t="t" r="r" b="b"/>
              <a:pathLst>
                <a:path w="10380" h="10378" extrusionOk="0">
                  <a:moveTo>
                    <a:pt x="6027" y="0"/>
                  </a:moveTo>
                  <a:lnTo>
                    <a:pt x="5311" y="490"/>
                  </a:lnTo>
                  <a:lnTo>
                    <a:pt x="4729" y="79"/>
                  </a:lnTo>
                  <a:lnTo>
                    <a:pt x="4363" y="749"/>
                  </a:lnTo>
                  <a:lnTo>
                    <a:pt x="3560" y="530"/>
                  </a:lnTo>
                  <a:lnTo>
                    <a:pt x="3560" y="530"/>
                  </a:lnTo>
                  <a:cubicBezTo>
                    <a:pt x="3624" y="1260"/>
                    <a:pt x="3787" y="2058"/>
                    <a:pt x="4031" y="2822"/>
                  </a:cubicBezTo>
                  <a:cubicBezTo>
                    <a:pt x="3484" y="2103"/>
                    <a:pt x="2838" y="1465"/>
                    <a:pt x="2112" y="927"/>
                  </a:cubicBezTo>
                  <a:lnTo>
                    <a:pt x="1953" y="1781"/>
                  </a:lnTo>
                  <a:lnTo>
                    <a:pt x="1250" y="1903"/>
                  </a:lnTo>
                  <a:lnTo>
                    <a:pt x="1465" y="2635"/>
                  </a:lnTo>
                  <a:lnTo>
                    <a:pt x="743" y="3048"/>
                  </a:lnTo>
                  <a:cubicBezTo>
                    <a:pt x="1305" y="3519"/>
                    <a:pt x="1982" y="3967"/>
                    <a:pt x="2696" y="4334"/>
                  </a:cubicBezTo>
                  <a:cubicBezTo>
                    <a:pt x="2268" y="4276"/>
                    <a:pt x="1836" y="4247"/>
                    <a:pt x="1405" y="4247"/>
                  </a:cubicBezTo>
                  <a:cubicBezTo>
                    <a:pt x="936" y="4247"/>
                    <a:pt x="466" y="4282"/>
                    <a:pt x="0" y="4351"/>
                  </a:cubicBezTo>
                  <a:lnTo>
                    <a:pt x="491" y="5068"/>
                  </a:lnTo>
                  <a:lnTo>
                    <a:pt x="80" y="5651"/>
                  </a:lnTo>
                  <a:lnTo>
                    <a:pt x="749" y="6017"/>
                  </a:lnTo>
                  <a:cubicBezTo>
                    <a:pt x="749" y="6017"/>
                    <a:pt x="604" y="6551"/>
                    <a:pt x="529" y="6819"/>
                  </a:cubicBezTo>
                  <a:cubicBezTo>
                    <a:pt x="1260" y="6754"/>
                    <a:pt x="2057" y="6591"/>
                    <a:pt x="2821" y="6348"/>
                  </a:cubicBezTo>
                  <a:lnTo>
                    <a:pt x="2821" y="6348"/>
                  </a:lnTo>
                  <a:cubicBezTo>
                    <a:pt x="2102" y="6894"/>
                    <a:pt x="1465" y="7540"/>
                    <a:pt x="929" y="8266"/>
                  </a:cubicBezTo>
                  <a:lnTo>
                    <a:pt x="1781" y="8425"/>
                  </a:lnTo>
                  <a:lnTo>
                    <a:pt x="1903" y="9128"/>
                  </a:lnTo>
                  <a:lnTo>
                    <a:pt x="2637" y="8913"/>
                  </a:lnTo>
                  <a:lnTo>
                    <a:pt x="3048" y="9637"/>
                  </a:lnTo>
                  <a:cubicBezTo>
                    <a:pt x="3519" y="9075"/>
                    <a:pt x="3966" y="8395"/>
                    <a:pt x="4334" y="7683"/>
                  </a:cubicBezTo>
                  <a:lnTo>
                    <a:pt x="4334" y="7683"/>
                  </a:lnTo>
                  <a:cubicBezTo>
                    <a:pt x="4213" y="8577"/>
                    <a:pt x="4219" y="9486"/>
                    <a:pt x="4353" y="10378"/>
                  </a:cubicBezTo>
                  <a:lnTo>
                    <a:pt x="5068" y="9888"/>
                  </a:lnTo>
                  <a:lnTo>
                    <a:pt x="5651" y="10300"/>
                  </a:lnTo>
                  <a:lnTo>
                    <a:pt x="6017" y="9629"/>
                  </a:lnTo>
                  <a:lnTo>
                    <a:pt x="6819" y="9848"/>
                  </a:lnTo>
                  <a:cubicBezTo>
                    <a:pt x="6756" y="9119"/>
                    <a:pt x="6593" y="8322"/>
                    <a:pt x="6348" y="7558"/>
                  </a:cubicBezTo>
                  <a:lnTo>
                    <a:pt x="6348" y="7558"/>
                  </a:lnTo>
                  <a:cubicBezTo>
                    <a:pt x="6896" y="8276"/>
                    <a:pt x="7541" y="8913"/>
                    <a:pt x="8267" y="9451"/>
                  </a:cubicBezTo>
                  <a:lnTo>
                    <a:pt x="8427" y="8599"/>
                  </a:lnTo>
                  <a:lnTo>
                    <a:pt x="9129" y="8477"/>
                  </a:lnTo>
                  <a:lnTo>
                    <a:pt x="8915" y="7743"/>
                  </a:lnTo>
                  <a:lnTo>
                    <a:pt x="9637" y="7332"/>
                  </a:lnTo>
                  <a:cubicBezTo>
                    <a:pt x="9076" y="6861"/>
                    <a:pt x="8397" y="6412"/>
                    <a:pt x="7683" y="6044"/>
                  </a:cubicBezTo>
                  <a:lnTo>
                    <a:pt x="7683" y="6044"/>
                  </a:lnTo>
                  <a:cubicBezTo>
                    <a:pt x="8112" y="6102"/>
                    <a:pt x="8543" y="6131"/>
                    <a:pt x="8974" y="6131"/>
                  </a:cubicBezTo>
                  <a:cubicBezTo>
                    <a:pt x="9444" y="6131"/>
                    <a:pt x="9913" y="6096"/>
                    <a:pt x="10379" y="6027"/>
                  </a:cubicBezTo>
                  <a:lnTo>
                    <a:pt x="9888" y="5311"/>
                  </a:lnTo>
                  <a:lnTo>
                    <a:pt x="10299" y="4729"/>
                  </a:lnTo>
                  <a:lnTo>
                    <a:pt x="9630" y="4361"/>
                  </a:lnTo>
                  <a:lnTo>
                    <a:pt x="9850" y="3559"/>
                  </a:lnTo>
                  <a:lnTo>
                    <a:pt x="9850" y="3559"/>
                  </a:lnTo>
                  <a:cubicBezTo>
                    <a:pt x="9119" y="3624"/>
                    <a:pt x="8322" y="3787"/>
                    <a:pt x="7558" y="4032"/>
                  </a:cubicBezTo>
                  <a:cubicBezTo>
                    <a:pt x="8277" y="3484"/>
                    <a:pt x="8915" y="2838"/>
                    <a:pt x="9450" y="2113"/>
                  </a:cubicBezTo>
                  <a:lnTo>
                    <a:pt x="8598" y="1953"/>
                  </a:lnTo>
                  <a:lnTo>
                    <a:pt x="8477" y="1250"/>
                  </a:lnTo>
                  <a:lnTo>
                    <a:pt x="7743" y="1465"/>
                  </a:lnTo>
                  <a:lnTo>
                    <a:pt x="7332" y="743"/>
                  </a:lnTo>
                  <a:cubicBezTo>
                    <a:pt x="6861" y="1304"/>
                    <a:pt x="6411" y="1983"/>
                    <a:pt x="6045" y="2697"/>
                  </a:cubicBezTo>
                  <a:cubicBezTo>
                    <a:pt x="6167" y="1801"/>
                    <a:pt x="6160" y="894"/>
                    <a:pt x="6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303;p33"/>
            <p:cNvSpPr/>
            <p:nvPr/>
          </p:nvSpPr>
          <p:spPr>
            <a:xfrm>
              <a:off x="6771004" y="3107929"/>
              <a:ext cx="163210" cy="163150"/>
            </a:xfrm>
            <a:custGeom>
              <a:avLst/>
              <a:gdLst/>
              <a:ahLst/>
              <a:cxnLst/>
              <a:rect l="l" t="t" r="r" b="b"/>
              <a:pathLst>
                <a:path w="5475" h="5473" extrusionOk="0">
                  <a:moveTo>
                    <a:pt x="3179" y="0"/>
                  </a:moveTo>
                  <a:lnTo>
                    <a:pt x="2802" y="258"/>
                  </a:lnTo>
                  <a:lnTo>
                    <a:pt x="2495" y="42"/>
                  </a:lnTo>
                  <a:lnTo>
                    <a:pt x="2301" y="394"/>
                  </a:lnTo>
                  <a:lnTo>
                    <a:pt x="1878" y="280"/>
                  </a:lnTo>
                  <a:lnTo>
                    <a:pt x="1878" y="280"/>
                  </a:lnTo>
                  <a:cubicBezTo>
                    <a:pt x="1916" y="691"/>
                    <a:pt x="1999" y="1095"/>
                    <a:pt x="2126" y="1488"/>
                  </a:cubicBezTo>
                  <a:cubicBezTo>
                    <a:pt x="1838" y="1110"/>
                    <a:pt x="1497" y="774"/>
                    <a:pt x="1114" y="489"/>
                  </a:cubicBezTo>
                  <a:lnTo>
                    <a:pt x="1031" y="939"/>
                  </a:lnTo>
                  <a:lnTo>
                    <a:pt x="661" y="1004"/>
                  </a:lnTo>
                  <a:lnTo>
                    <a:pt x="774" y="1390"/>
                  </a:lnTo>
                  <a:lnTo>
                    <a:pt x="393" y="1608"/>
                  </a:lnTo>
                  <a:cubicBezTo>
                    <a:pt x="711" y="1871"/>
                    <a:pt x="1056" y="2099"/>
                    <a:pt x="1424" y="2287"/>
                  </a:cubicBezTo>
                  <a:cubicBezTo>
                    <a:pt x="1197" y="2256"/>
                    <a:pt x="970" y="2240"/>
                    <a:pt x="743" y="2240"/>
                  </a:cubicBezTo>
                  <a:cubicBezTo>
                    <a:pt x="495" y="2240"/>
                    <a:pt x="247" y="2259"/>
                    <a:pt x="0" y="2295"/>
                  </a:cubicBezTo>
                  <a:lnTo>
                    <a:pt x="260" y="2673"/>
                  </a:lnTo>
                  <a:lnTo>
                    <a:pt x="44" y="2981"/>
                  </a:lnTo>
                  <a:lnTo>
                    <a:pt x="397" y="3174"/>
                  </a:lnTo>
                  <a:cubicBezTo>
                    <a:pt x="397" y="3174"/>
                    <a:pt x="320" y="3457"/>
                    <a:pt x="280" y="3597"/>
                  </a:cubicBezTo>
                  <a:cubicBezTo>
                    <a:pt x="691" y="3558"/>
                    <a:pt x="1097" y="3475"/>
                    <a:pt x="1490" y="3347"/>
                  </a:cubicBezTo>
                  <a:lnTo>
                    <a:pt x="1490" y="3347"/>
                  </a:lnTo>
                  <a:cubicBezTo>
                    <a:pt x="1111" y="3637"/>
                    <a:pt x="774" y="3976"/>
                    <a:pt x="491" y="4359"/>
                  </a:cubicBezTo>
                  <a:lnTo>
                    <a:pt x="941" y="4442"/>
                  </a:lnTo>
                  <a:lnTo>
                    <a:pt x="1004" y="4813"/>
                  </a:lnTo>
                  <a:lnTo>
                    <a:pt x="1392" y="4700"/>
                  </a:lnTo>
                  <a:lnTo>
                    <a:pt x="1608" y="5081"/>
                  </a:lnTo>
                  <a:cubicBezTo>
                    <a:pt x="1871" y="4763"/>
                    <a:pt x="2099" y="4417"/>
                    <a:pt x="2287" y="4051"/>
                  </a:cubicBezTo>
                  <a:lnTo>
                    <a:pt x="2287" y="4051"/>
                  </a:lnTo>
                  <a:cubicBezTo>
                    <a:pt x="2224" y="4522"/>
                    <a:pt x="2227" y="5001"/>
                    <a:pt x="2297" y="5472"/>
                  </a:cubicBezTo>
                  <a:lnTo>
                    <a:pt x="2675" y="5214"/>
                  </a:lnTo>
                  <a:lnTo>
                    <a:pt x="2981" y="5431"/>
                  </a:lnTo>
                  <a:lnTo>
                    <a:pt x="3174" y="5078"/>
                  </a:lnTo>
                  <a:lnTo>
                    <a:pt x="3599" y="5193"/>
                  </a:lnTo>
                  <a:cubicBezTo>
                    <a:pt x="3559" y="4782"/>
                    <a:pt x="3476" y="4377"/>
                    <a:pt x="3349" y="3985"/>
                  </a:cubicBezTo>
                  <a:lnTo>
                    <a:pt x="3349" y="3985"/>
                  </a:lnTo>
                  <a:cubicBezTo>
                    <a:pt x="3637" y="4362"/>
                    <a:pt x="3978" y="4699"/>
                    <a:pt x="4361" y="4983"/>
                  </a:cubicBezTo>
                  <a:lnTo>
                    <a:pt x="4444" y="4534"/>
                  </a:lnTo>
                  <a:lnTo>
                    <a:pt x="4815" y="4469"/>
                  </a:lnTo>
                  <a:lnTo>
                    <a:pt x="4702" y="4083"/>
                  </a:lnTo>
                  <a:lnTo>
                    <a:pt x="5083" y="3865"/>
                  </a:lnTo>
                  <a:cubicBezTo>
                    <a:pt x="4766" y="3602"/>
                    <a:pt x="4419" y="3375"/>
                    <a:pt x="4052" y="3189"/>
                  </a:cubicBezTo>
                  <a:lnTo>
                    <a:pt x="4052" y="3189"/>
                  </a:lnTo>
                  <a:cubicBezTo>
                    <a:pt x="4276" y="3219"/>
                    <a:pt x="4502" y="3234"/>
                    <a:pt x="4728" y="3234"/>
                  </a:cubicBezTo>
                  <a:cubicBezTo>
                    <a:pt x="4978" y="3234"/>
                    <a:pt x="5227" y="3216"/>
                    <a:pt x="5475" y="3179"/>
                  </a:cubicBezTo>
                  <a:lnTo>
                    <a:pt x="5217" y="2801"/>
                  </a:lnTo>
                  <a:lnTo>
                    <a:pt x="5433" y="2495"/>
                  </a:lnTo>
                  <a:lnTo>
                    <a:pt x="5078" y="2300"/>
                  </a:lnTo>
                  <a:cubicBezTo>
                    <a:pt x="5078" y="2300"/>
                    <a:pt x="5157" y="2019"/>
                    <a:pt x="5195" y="1877"/>
                  </a:cubicBezTo>
                  <a:lnTo>
                    <a:pt x="5195" y="1877"/>
                  </a:lnTo>
                  <a:cubicBezTo>
                    <a:pt x="4784" y="1916"/>
                    <a:pt x="4379" y="1999"/>
                    <a:pt x="3987" y="2125"/>
                  </a:cubicBezTo>
                  <a:cubicBezTo>
                    <a:pt x="4364" y="1837"/>
                    <a:pt x="4701" y="1496"/>
                    <a:pt x="4985" y="1114"/>
                  </a:cubicBezTo>
                  <a:lnTo>
                    <a:pt x="4536" y="1030"/>
                  </a:lnTo>
                  <a:lnTo>
                    <a:pt x="4471" y="659"/>
                  </a:lnTo>
                  <a:lnTo>
                    <a:pt x="4085" y="772"/>
                  </a:lnTo>
                  <a:lnTo>
                    <a:pt x="3867" y="391"/>
                  </a:lnTo>
                  <a:cubicBezTo>
                    <a:pt x="3604" y="709"/>
                    <a:pt x="3377" y="1055"/>
                    <a:pt x="3189" y="1421"/>
                  </a:cubicBezTo>
                  <a:cubicBezTo>
                    <a:pt x="3253" y="950"/>
                    <a:pt x="3249" y="471"/>
                    <a:pt x="3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304;p33"/>
            <p:cNvSpPr/>
            <p:nvPr/>
          </p:nvSpPr>
          <p:spPr>
            <a:xfrm>
              <a:off x="6833960" y="3179322"/>
              <a:ext cx="35444" cy="30347"/>
            </a:xfrm>
            <a:custGeom>
              <a:avLst/>
              <a:gdLst/>
              <a:ahLst/>
              <a:cxnLst/>
              <a:rect l="l" t="t" r="r" b="b"/>
              <a:pathLst>
                <a:path w="1189" h="1018" extrusionOk="0">
                  <a:moveTo>
                    <a:pt x="680" y="0"/>
                  </a:moveTo>
                  <a:cubicBezTo>
                    <a:pt x="227" y="0"/>
                    <a:pt x="1" y="548"/>
                    <a:pt x="320" y="867"/>
                  </a:cubicBezTo>
                  <a:cubicBezTo>
                    <a:pt x="424" y="971"/>
                    <a:pt x="552" y="1018"/>
                    <a:pt x="677" y="1018"/>
                  </a:cubicBezTo>
                  <a:cubicBezTo>
                    <a:pt x="939" y="1018"/>
                    <a:pt x="1189" y="815"/>
                    <a:pt x="1189" y="508"/>
                  </a:cubicBezTo>
                  <a:cubicBezTo>
                    <a:pt x="1189" y="228"/>
                    <a:pt x="961"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305;p33"/>
            <p:cNvSpPr/>
            <p:nvPr/>
          </p:nvSpPr>
          <p:spPr>
            <a:xfrm>
              <a:off x="6068196" y="4307032"/>
              <a:ext cx="249092" cy="147291"/>
            </a:xfrm>
            <a:custGeom>
              <a:avLst/>
              <a:gdLst/>
              <a:ahLst/>
              <a:cxnLst/>
              <a:rect l="l" t="t" r="r" b="b"/>
              <a:pathLst>
                <a:path w="8356" h="4941" extrusionOk="0">
                  <a:moveTo>
                    <a:pt x="2600" y="1"/>
                  </a:moveTo>
                  <a:cubicBezTo>
                    <a:pt x="637" y="1"/>
                    <a:pt x="0" y="1450"/>
                    <a:pt x="0" y="1450"/>
                  </a:cubicBezTo>
                  <a:lnTo>
                    <a:pt x="32" y="1756"/>
                  </a:lnTo>
                  <a:cubicBezTo>
                    <a:pt x="205" y="3372"/>
                    <a:pt x="1438" y="4720"/>
                    <a:pt x="3051" y="4915"/>
                  </a:cubicBezTo>
                  <a:cubicBezTo>
                    <a:pt x="3193" y="4932"/>
                    <a:pt x="3333" y="4940"/>
                    <a:pt x="3470" y="4940"/>
                  </a:cubicBezTo>
                  <a:cubicBezTo>
                    <a:pt x="6665" y="4940"/>
                    <a:pt x="8355" y="435"/>
                    <a:pt x="8355" y="434"/>
                  </a:cubicBezTo>
                  <a:lnTo>
                    <a:pt x="8355" y="434"/>
                  </a:lnTo>
                  <a:cubicBezTo>
                    <a:pt x="7725" y="685"/>
                    <a:pt x="7103" y="768"/>
                    <a:pt x="6554" y="768"/>
                  </a:cubicBezTo>
                  <a:cubicBezTo>
                    <a:pt x="5462" y="768"/>
                    <a:pt x="4660" y="438"/>
                    <a:pt x="4660" y="438"/>
                  </a:cubicBezTo>
                  <a:cubicBezTo>
                    <a:pt x="3851" y="123"/>
                    <a:pt x="3169" y="1"/>
                    <a:pt x="2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306;p33"/>
            <p:cNvSpPr/>
            <p:nvPr/>
          </p:nvSpPr>
          <p:spPr>
            <a:xfrm>
              <a:off x="6068196" y="4345873"/>
              <a:ext cx="192215" cy="35593"/>
            </a:xfrm>
            <a:custGeom>
              <a:avLst/>
              <a:gdLst/>
              <a:ahLst/>
              <a:cxnLst/>
              <a:rect l="l" t="t" r="r" b="b"/>
              <a:pathLst>
                <a:path w="6448" h="1194" extrusionOk="0">
                  <a:moveTo>
                    <a:pt x="1113" y="0"/>
                  </a:moveTo>
                  <a:cubicBezTo>
                    <a:pt x="738" y="0"/>
                    <a:pt x="366" y="42"/>
                    <a:pt x="4" y="146"/>
                  </a:cubicBezTo>
                  <a:lnTo>
                    <a:pt x="4" y="146"/>
                  </a:lnTo>
                  <a:cubicBezTo>
                    <a:pt x="3" y="145"/>
                    <a:pt x="1" y="145"/>
                    <a:pt x="0" y="145"/>
                  </a:cubicBezTo>
                  <a:lnTo>
                    <a:pt x="0" y="147"/>
                  </a:lnTo>
                  <a:cubicBezTo>
                    <a:pt x="1" y="146"/>
                    <a:pt x="3" y="146"/>
                    <a:pt x="4" y="146"/>
                  </a:cubicBezTo>
                  <a:lnTo>
                    <a:pt x="4" y="146"/>
                  </a:lnTo>
                  <a:cubicBezTo>
                    <a:pt x="955" y="306"/>
                    <a:pt x="2227" y="705"/>
                    <a:pt x="3161" y="954"/>
                  </a:cubicBezTo>
                  <a:cubicBezTo>
                    <a:pt x="3605" y="1105"/>
                    <a:pt x="4083" y="1194"/>
                    <a:pt x="4555" y="1194"/>
                  </a:cubicBezTo>
                  <a:cubicBezTo>
                    <a:pt x="5240" y="1194"/>
                    <a:pt x="5912" y="1005"/>
                    <a:pt x="6448" y="543"/>
                  </a:cubicBezTo>
                  <a:lnTo>
                    <a:pt x="6448" y="543"/>
                  </a:lnTo>
                  <a:cubicBezTo>
                    <a:pt x="6026" y="648"/>
                    <a:pt x="5615" y="702"/>
                    <a:pt x="5213" y="702"/>
                  </a:cubicBezTo>
                  <a:cubicBezTo>
                    <a:pt x="5094" y="702"/>
                    <a:pt x="4976" y="697"/>
                    <a:pt x="4858" y="688"/>
                  </a:cubicBezTo>
                  <a:cubicBezTo>
                    <a:pt x="4339" y="658"/>
                    <a:pt x="3823" y="498"/>
                    <a:pt x="3329" y="348"/>
                  </a:cubicBezTo>
                  <a:cubicBezTo>
                    <a:pt x="2618" y="168"/>
                    <a:pt x="1860" y="0"/>
                    <a:pt x="1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307;p33"/>
            <p:cNvSpPr/>
            <p:nvPr/>
          </p:nvSpPr>
          <p:spPr>
            <a:xfrm>
              <a:off x="5729535" y="4139862"/>
              <a:ext cx="244621" cy="218537"/>
            </a:xfrm>
            <a:custGeom>
              <a:avLst/>
              <a:gdLst/>
              <a:ahLst/>
              <a:cxnLst/>
              <a:rect l="l" t="t" r="r" b="b"/>
              <a:pathLst>
                <a:path w="8206" h="7331" extrusionOk="0">
                  <a:moveTo>
                    <a:pt x="1658" y="1"/>
                  </a:moveTo>
                  <a:lnTo>
                    <a:pt x="1658" y="1"/>
                  </a:lnTo>
                  <a:cubicBezTo>
                    <a:pt x="1658" y="1"/>
                    <a:pt x="0" y="4964"/>
                    <a:pt x="2956" y="6821"/>
                  </a:cubicBezTo>
                  <a:cubicBezTo>
                    <a:pt x="3505" y="7167"/>
                    <a:pt x="4123" y="7331"/>
                    <a:pt x="4740" y="7331"/>
                  </a:cubicBezTo>
                  <a:cubicBezTo>
                    <a:pt x="5670" y="7331"/>
                    <a:pt x="6600" y="6958"/>
                    <a:pt x="7292" y="6269"/>
                  </a:cubicBezTo>
                  <a:lnTo>
                    <a:pt x="7510" y="6051"/>
                  </a:lnTo>
                  <a:cubicBezTo>
                    <a:pt x="7510" y="6051"/>
                    <a:pt x="8206" y="3511"/>
                    <a:pt x="4526" y="2331"/>
                  </a:cubicBezTo>
                  <a:cubicBezTo>
                    <a:pt x="4526" y="2331"/>
                    <a:pt x="2652" y="1770"/>
                    <a:pt x="1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33"/>
            <p:cNvSpPr/>
            <p:nvPr/>
          </p:nvSpPr>
          <p:spPr>
            <a:xfrm>
              <a:off x="5796605" y="4208334"/>
              <a:ext cx="156801" cy="111907"/>
            </a:xfrm>
            <a:custGeom>
              <a:avLst/>
              <a:gdLst/>
              <a:ahLst/>
              <a:cxnLst/>
              <a:rect l="l" t="t" r="r" b="b"/>
              <a:pathLst>
                <a:path w="5260" h="3754" extrusionOk="0">
                  <a:moveTo>
                    <a:pt x="0" y="1"/>
                  </a:moveTo>
                  <a:lnTo>
                    <a:pt x="0" y="1"/>
                  </a:lnTo>
                  <a:cubicBezTo>
                    <a:pt x="212" y="1177"/>
                    <a:pt x="1215" y="1991"/>
                    <a:pt x="2296" y="2392"/>
                  </a:cubicBezTo>
                  <a:cubicBezTo>
                    <a:pt x="3179" y="2787"/>
                    <a:pt x="4421" y="3278"/>
                    <a:pt x="5260" y="3754"/>
                  </a:cubicBezTo>
                  <a:cubicBezTo>
                    <a:pt x="4611" y="2828"/>
                    <a:pt x="3549" y="2277"/>
                    <a:pt x="2547" y="1813"/>
                  </a:cubicBezTo>
                  <a:cubicBezTo>
                    <a:pt x="2069" y="1620"/>
                    <a:pt x="1567" y="1419"/>
                    <a:pt x="1145" y="1116"/>
                  </a:cubicBezTo>
                  <a:cubicBezTo>
                    <a:pt x="719" y="823"/>
                    <a:pt x="342" y="4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9" name="Google Shape;309;p33"/>
            <p:cNvSpPr/>
            <p:nvPr/>
          </p:nvSpPr>
          <p:spPr>
            <a:xfrm>
              <a:off x="5851722" y="4165558"/>
              <a:ext cx="309368" cy="309398"/>
            </a:xfrm>
            <a:custGeom>
              <a:avLst/>
              <a:gdLst/>
              <a:ahLst/>
              <a:cxnLst/>
              <a:rect l="l" t="t" r="r" b="b"/>
              <a:pathLst>
                <a:path w="10378" h="10379" extrusionOk="0">
                  <a:moveTo>
                    <a:pt x="6026" y="1"/>
                  </a:moveTo>
                  <a:lnTo>
                    <a:pt x="5310" y="490"/>
                  </a:lnTo>
                  <a:lnTo>
                    <a:pt x="4727" y="79"/>
                  </a:lnTo>
                  <a:lnTo>
                    <a:pt x="4359" y="750"/>
                  </a:lnTo>
                  <a:lnTo>
                    <a:pt x="3559" y="530"/>
                  </a:lnTo>
                  <a:lnTo>
                    <a:pt x="3559" y="530"/>
                  </a:lnTo>
                  <a:cubicBezTo>
                    <a:pt x="3622" y="1261"/>
                    <a:pt x="3785" y="2056"/>
                    <a:pt x="4030" y="2822"/>
                  </a:cubicBezTo>
                  <a:cubicBezTo>
                    <a:pt x="3482" y="2103"/>
                    <a:pt x="2837" y="1466"/>
                    <a:pt x="2111" y="928"/>
                  </a:cubicBezTo>
                  <a:lnTo>
                    <a:pt x="1951" y="1782"/>
                  </a:lnTo>
                  <a:lnTo>
                    <a:pt x="1249" y="1903"/>
                  </a:lnTo>
                  <a:lnTo>
                    <a:pt x="1465" y="2634"/>
                  </a:lnTo>
                  <a:lnTo>
                    <a:pt x="743" y="3047"/>
                  </a:lnTo>
                  <a:cubicBezTo>
                    <a:pt x="1304" y="3518"/>
                    <a:pt x="1983" y="3965"/>
                    <a:pt x="2697" y="4333"/>
                  </a:cubicBezTo>
                  <a:cubicBezTo>
                    <a:pt x="2271" y="4276"/>
                    <a:pt x="1842" y="4247"/>
                    <a:pt x="1414" y="4247"/>
                  </a:cubicBezTo>
                  <a:cubicBezTo>
                    <a:pt x="941" y="4247"/>
                    <a:pt x="468" y="4282"/>
                    <a:pt x="1" y="4352"/>
                  </a:cubicBezTo>
                  <a:lnTo>
                    <a:pt x="490" y="5067"/>
                  </a:lnTo>
                  <a:lnTo>
                    <a:pt x="79" y="5650"/>
                  </a:lnTo>
                  <a:lnTo>
                    <a:pt x="749" y="6016"/>
                  </a:lnTo>
                  <a:lnTo>
                    <a:pt x="530" y="6818"/>
                  </a:lnTo>
                  <a:cubicBezTo>
                    <a:pt x="1260" y="6755"/>
                    <a:pt x="2058" y="6592"/>
                    <a:pt x="2822" y="6347"/>
                  </a:cubicBezTo>
                  <a:lnTo>
                    <a:pt x="2822" y="6347"/>
                  </a:lnTo>
                  <a:cubicBezTo>
                    <a:pt x="2103" y="6895"/>
                    <a:pt x="1465" y="7541"/>
                    <a:pt x="928" y="8266"/>
                  </a:cubicBezTo>
                  <a:lnTo>
                    <a:pt x="1781" y="8426"/>
                  </a:lnTo>
                  <a:lnTo>
                    <a:pt x="1903" y="9127"/>
                  </a:lnTo>
                  <a:lnTo>
                    <a:pt x="2635" y="8914"/>
                  </a:lnTo>
                  <a:cubicBezTo>
                    <a:pt x="2635" y="8914"/>
                    <a:pt x="2910" y="9395"/>
                    <a:pt x="3048" y="9636"/>
                  </a:cubicBezTo>
                  <a:cubicBezTo>
                    <a:pt x="3519" y="9073"/>
                    <a:pt x="3967" y="8396"/>
                    <a:pt x="4335" y="7682"/>
                  </a:cubicBezTo>
                  <a:lnTo>
                    <a:pt x="4335" y="7682"/>
                  </a:lnTo>
                  <a:cubicBezTo>
                    <a:pt x="4213" y="8577"/>
                    <a:pt x="4218" y="9484"/>
                    <a:pt x="4353" y="10378"/>
                  </a:cubicBezTo>
                  <a:lnTo>
                    <a:pt x="5069" y="9887"/>
                  </a:lnTo>
                  <a:lnTo>
                    <a:pt x="5651" y="10298"/>
                  </a:lnTo>
                  <a:lnTo>
                    <a:pt x="6017" y="9629"/>
                  </a:lnTo>
                  <a:lnTo>
                    <a:pt x="6819" y="9847"/>
                  </a:lnTo>
                  <a:cubicBezTo>
                    <a:pt x="6755" y="9118"/>
                    <a:pt x="6593" y="8321"/>
                    <a:pt x="6348" y="7557"/>
                  </a:cubicBezTo>
                  <a:lnTo>
                    <a:pt x="6348" y="7557"/>
                  </a:lnTo>
                  <a:cubicBezTo>
                    <a:pt x="6894" y="8276"/>
                    <a:pt x="7540" y="8914"/>
                    <a:pt x="8266" y="9450"/>
                  </a:cubicBezTo>
                  <a:lnTo>
                    <a:pt x="8426" y="8597"/>
                  </a:lnTo>
                  <a:lnTo>
                    <a:pt x="9128" y="8476"/>
                  </a:lnTo>
                  <a:lnTo>
                    <a:pt x="8913" y="7742"/>
                  </a:lnTo>
                  <a:lnTo>
                    <a:pt x="9637" y="7331"/>
                  </a:lnTo>
                  <a:cubicBezTo>
                    <a:pt x="9073" y="6860"/>
                    <a:pt x="8394" y="6412"/>
                    <a:pt x="7682" y="6044"/>
                  </a:cubicBezTo>
                  <a:lnTo>
                    <a:pt x="7682" y="6044"/>
                  </a:lnTo>
                  <a:cubicBezTo>
                    <a:pt x="8110" y="6102"/>
                    <a:pt x="8542" y="6132"/>
                    <a:pt x="8973" y="6132"/>
                  </a:cubicBezTo>
                  <a:cubicBezTo>
                    <a:pt x="9442" y="6132"/>
                    <a:pt x="9912" y="6097"/>
                    <a:pt x="10378" y="6028"/>
                  </a:cubicBezTo>
                  <a:lnTo>
                    <a:pt x="9887" y="5312"/>
                  </a:lnTo>
                  <a:lnTo>
                    <a:pt x="10298" y="4729"/>
                  </a:lnTo>
                  <a:lnTo>
                    <a:pt x="9627" y="4362"/>
                  </a:lnTo>
                  <a:cubicBezTo>
                    <a:pt x="9627" y="4362"/>
                    <a:pt x="9774" y="3827"/>
                    <a:pt x="9847" y="3559"/>
                  </a:cubicBezTo>
                  <a:lnTo>
                    <a:pt x="9847" y="3559"/>
                  </a:lnTo>
                  <a:cubicBezTo>
                    <a:pt x="9118" y="3624"/>
                    <a:pt x="8321" y="3787"/>
                    <a:pt x="7557" y="4030"/>
                  </a:cubicBezTo>
                  <a:cubicBezTo>
                    <a:pt x="8274" y="3484"/>
                    <a:pt x="8912" y="2839"/>
                    <a:pt x="9449" y="2113"/>
                  </a:cubicBezTo>
                  <a:lnTo>
                    <a:pt x="8597" y="1953"/>
                  </a:lnTo>
                  <a:lnTo>
                    <a:pt x="8475" y="1251"/>
                  </a:lnTo>
                  <a:lnTo>
                    <a:pt x="7741" y="1466"/>
                  </a:lnTo>
                  <a:cubicBezTo>
                    <a:pt x="7741" y="1466"/>
                    <a:pt x="7467" y="983"/>
                    <a:pt x="7330" y="743"/>
                  </a:cubicBezTo>
                  <a:cubicBezTo>
                    <a:pt x="6859" y="1304"/>
                    <a:pt x="6410" y="1983"/>
                    <a:pt x="6042" y="2696"/>
                  </a:cubicBezTo>
                  <a:cubicBezTo>
                    <a:pt x="6164" y="1802"/>
                    <a:pt x="6159" y="893"/>
                    <a:pt x="6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33"/>
            <p:cNvSpPr/>
            <p:nvPr/>
          </p:nvSpPr>
          <p:spPr>
            <a:xfrm>
              <a:off x="5924754" y="4238650"/>
              <a:ext cx="163269" cy="163150"/>
            </a:xfrm>
            <a:custGeom>
              <a:avLst/>
              <a:gdLst/>
              <a:ahLst/>
              <a:cxnLst/>
              <a:rect l="l" t="t" r="r" b="b"/>
              <a:pathLst>
                <a:path w="5477" h="5473" extrusionOk="0">
                  <a:moveTo>
                    <a:pt x="3179" y="1"/>
                  </a:moveTo>
                  <a:lnTo>
                    <a:pt x="2802" y="260"/>
                  </a:lnTo>
                  <a:lnTo>
                    <a:pt x="2495" y="42"/>
                  </a:lnTo>
                  <a:lnTo>
                    <a:pt x="2302" y="397"/>
                  </a:lnTo>
                  <a:lnTo>
                    <a:pt x="1878" y="280"/>
                  </a:lnTo>
                  <a:lnTo>
                    <a:pt x="1878" y="280"/>
                  </a:lnTo>
                  <a:cubicBezTo>
                    <a:pt x="1918" y="691"/>
                    <a:pt x="2001" y="1097"/>
                    <a:pt x="2128" y="1490"/>
                  </a:cubicBezTo>
                  <a:cubicBezTo>
                    <a:pt x="1840" y="1111"/>
                    <a:pt x="1498" y="774"/>
                    <a:pt x="1116" y="492"/>
                  </a:cubicBezTo>
                  <a:lnTo>
                    <a:pt x="1031" y="938"/>
                  </a:lnTo>
                  <a:lnTo>
                    <a:pt x="661" y="1002"/>
                  </a:lnTo>
                  <a:lnTo>
                    <a:pt x="774" y="1389"/>
                  </a:lnTo>
                  <a:lnTo>
                    <a:pt x="393" y="1607"/>
                  </a:lnTo>
                  <a:cubicBezTo>
                    <a:pt x="711" y="1870"/>
                    <a:pt x="1056" y="2098"/>
                    <a:pt x="1423" y="2286"/>
                  </a:cubicBezTo>
                  <a:cubicBezTo>
                    <a:pt x="1197" y="2255"/>
                    <a:pt x="970" y="2239"/>
                    <a:pt x="743" y="2239"/>
                  </a:cubicBezTo>
                  <a:cubicBezTo>
                    <a:pt x="495" y="2239"/>
                    <a:pt x="247" y="2258"/>
                    <a:pt x="0" y="2294"/>
                  </a:cubicBezTo>
                  <a:lnTo>
                    <a:pt x="260" y="2672"/>
                  </a:lnTo>
                  <a:lnTo>
                    <a:pt x="44" y="2980"/>
                  </a:lnTo>
                  <a:lnTo>
                    <a:pt x="397" y="3173"/>
                  </a:lnTo>
                  <a:cubicBezTo>
                    <a:pt x="397" y="3173"/>
                    <a:pt x="320" y="3454"/>
                    <a:pt x="282" y="3596"/>
                  </a:cubicBezTo>
                  <a:cubicBezTo>
                    <a:pt x="691" y="3557"/>
                    <a:pt x="1097" y="3472"/>
                    <a:pt x="1490" y="3346"/>
                  </a:cubicBezTo>
                  <a:lnTo>
                    <a:pt x="1490" y="3346"/>
                  </a:lnTo>
                  <a:cubicBezTo>
                    <a:pt x="1111" y="3634"/>
                    <a:pt x="774" y="3975"/>
                    <a:pt x="491" y="4358"/>
                  </a:cubicBezTo>
                  <a:lnTo>
                    <a:pt x="941" y="4443"/>
                  </a:lnTo>
                  <a:lnTo>
                    <a:pt x="1006" y="4812"/>
                  </a:lnTo>
                  <a:lnTo>
                    <a:pt x="1392" y="4701"/>
                  </a:lnTo>
                  <a:lnTo>
                    <a:pt x="1610" y="5082"/>
                  </a:lnTo>
                  <a:cubicBezTo>
                    <a:pt x="1873" y="4764"/>
                    <a:pt x="2099" y="4418"/>
                    <a:pt x="2289" y="4050"/>
                  </a:cubicBezTo>
                  <a:lnTo>
                    <a:pt x="2289" y="4050"/>
                  </a:lnTo>
                  <a:cubicBezTo>
                    <a:pt x="2224" y="4523"/>
                    <a:pt x="2227" y="5002"/>
                    <a:pt x="2297" y="5473"/>
                  </a:cubicBezTo>
                  <a:lnTo>
                    <a:pt x="2675" y="5215"/>
                  </a:lnTo>
                  <a:lnTo>
                    <a:pt x="2983" y="5431"/>
                  </a:lnTo>
                  <a:lnTo>
                    <a:pt x="3176" y="5077"/>
                  </a:lnTo>
                  <a:lnTo>
                    <a:pt x="3599" y="5193"/>
                  </a:lnTo>
                  <a:cubicBezTo>
                    <a:pt x="3559" y="4782"/>
                    <a:pt x="3476" y="4376"/>
                    <a:pt x="3349" y="3985"/>
                  </a:cubicBezTo>
                  <a:lnTo>
                    <a:pt x="3349" y="3985"/>
                  </a:lnTo>
                  <a:cubicBezTo>
                    <a:pt x="3637" y="4363"/>
                    <a:pt x="3978" y="4699"/>
                    <a:pt x="4361" y="4984"/>
                  </a:cubicBezTo>
                  <a:lnTo>
                    <a:pt x="4444" y="4533"/>
                  </a:lnTo>
                  <a:lnTo>
                    <a:pt x="4815" y="4469"/>
                  </a:lnTo>
                  <a:lnTo>
                    <a:pt x="4702" y="4082"/>
                  </a:lnTo>
                  <a:lnTo>
                    <a:pt x="5083" y="3865"/>
                  </a:lnTo>
                  <a:cubicBezTo>
                    <a:pt x="4766" y="3602"/>
                    <a:pt x="4421" y="3376"/>
                    <a:pt x="4053" y="3188"/>
                  </a:cubicBezTo>
                  <a:lnTo>
                    <a:pt x="4053" y="3188"/>
                  </a:lnTo>
                  <a:cubicBezTo>
                    <a:pt x="4279" y="3219"/>
                    <a:pt x="4507" y="3234"/>
                    <a:pt x="4735" y="3234"/>
                  </a:cubicBezTo>
                  <a:cubicBezTo>
                    <a:pt x="4983" y="3234"/>
                    <a:pt x="5231" y="3216"/>
                    <a:pt x="5476" y="3179"/>
                  </a:cubicBezTo>
                  <a:lnTo>
                    <a:pt x="5217" y="2802"/>
                  </a:lnTo>
                  <a:lnTo>
                    <a:pt x="5435" y="2494"/>
                  </a:lnTo>
                  <a:lnTo>
                    <a:pt x="5080" y="2301"/>
                  </a:lnTo>
                  <a:cubicBezTo>
                    <a:pt x="5080" y="2301"/>
                    <a:pt x="5157" y="2019"/>
                    <a:pt x="5197" y="1878"/>
                  </a:cubicBezTo>
                  <a:lnTo>
                    <a:pt x="5197" y="1878"/>
                  </a:lnTo>
                  <a:cubicBezTo>
                    <a:pt x="4786" y="1916"/>
                    <a:pt x="4379" y="1999"/>
                    <a:pt x="3987" y="2126"/>
                  </a:cubicBezTo>
                  <a:cubicBezTo>
                    <a:pt x="4366" y="1838"/>
                    <a:pt x="4702" y="1497"/>
                    <a:pt x="4985" y="1114"/>
                  </a:cubicBezTo>
                  <a:lnTo>
                    <a:pt x="4536" y="1031"/>
                  </a:lnTo>
                  <a:lnTo>
                    <a:pt x="4473" y="661"/>
                  </a:lnTo>
                  <a:lnTo>
                    <a:pt x="4085" y="773"/>
                  </a:lnTo>
                  <a:lnTo>
                    <a:pt x="3868" y="392"/>
                  </a:lnTo>
                  <a:cubicBezTo>
                    <a:pt x="3605" y="710"/>
                    <a:pt x="3377" y="1056"/>
                    <a:pt x="3189" y="1424"/>
                  </a:cubicBezTo>
                  <a:cubicBezTo>
                    <a:pt x="3253" y="951"/>
                    <a:pt x="3249" y="472"/>
                    <a:pt x="3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 name="Google Shape;311;p33"/>
            <p:cNvSpPr/>
            <p:nvPr/>
          </p:nvSpPr>
          <p:spPr>
            <a:xfrm>
              <a:off x="5987771" y="4310043"/>
              <a:ext cx="35444" cy="30347"/>
            </a:xfrm>
            <a:custGeom>
              <a:avLst/>
              <a:gdLst/>
              <a:ahLst/>
              <a:cxnLst/>
              <a:rect l="l" t="t" r="r" b="b"/>
              <a:pathLst>
                <a:path w="1189" h="1018" extrusionOk="0">
                  <a:moveTo>
                    <a:pt x="679" y="1"/>
                  </a:moveTo>
                  <a:cubicBezTo>
                    <a:pt x="227" y="1"/>
                    <a:pt x="0" y="548"/>
                    <a:pt x="320" y="868"/>
                  </a:cubicBezTo>
                  <a:cubicBezTo>
                    <a:pt x="423" y="972"/>
                    <a:pt x="550" y="1018"/>
                    <a:pt x="675" y="1018"/>
                  </a:cubicBezTo>
                  <a:cubicBezTo>
                    <a:pt x="936" y="1018"/>
                    <a:pt x="1187" y="815"/>
                    <a:pt x="1189" y="508"/>
                  </a:cubicBezTo>
                  <a:cubicBezTo>
                    <a:pt x="1189" y="229"/>
                    <a:pt x="961" y="1"/>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33"/>
            <p:cNvSpPr/>
            <p:nvPr/>
          </p:nvSpPr>
          <p:spPr>
            <a:xfrm>
              <a:off x="6565202" y="2656828"/>
              <a:ext cx="309368" cy="309428"/>
            </a:xfrm>
            <a:custGeom>
              <a:avLst/>
              <a:gdLst/>
              <a:ahLst/>
              <a:cxnLst/>
              <a:rect l="l" t="t" r="r" b="b"/>
              <a:pathLst>
                <a:path w="10378" h="10380" extrusionOk="0">
                  <a:moveTo>
                    <a:pt x="6027" y="1"/>
                  </a:moveTo>
                  <a:lnTo>
                    <a:pt x="5312" y="492"/>
                  </a:lnTo>
                  <a:lnTo>
                    <a:pt x="4729" y="81"/>
                  </a:lnTo>
                  <a:lnTo>
                    <a:pt x="4363" y="750"/>
                  </a:lnTo>
                  <a:lnTo>
                    <a:pt x="3561" y="532"/>
                  </a:lnTo>
                  <a:lnTo>
                    <a:pt x="3561" y="532"/>
                  </a:lnTo>
                  <a:cubicBezTo>
                    <a:pt x="3624" y="1261"/>
                    <a:pt x="3787" y="2058"/>
                    <a:pt x="4032" y="2822"/>
                  </a:cubicBezTo>
                  <a:cubicBezTo>
                    <a:pt x="3486" y="2104"/>
                    <a:pt x="2838" y="1467"/>
                    <a:pt x="2113" y="929"/>
                  </a:cubicBezTo>
                  <a:lnTo>
                    <a:pt x="1953" y="1782"/>
                  </a:lnTo>
                  <a:lnTo>
                    <a:pt x="1252" y="1903"/>
                  </a:lnTo>
                  <a:lnTo>
                    <a:pt x="1465" y="2637"/>
                  </a:lnTo>
                  <a:lnTo>
                    <a:pt x="743" y="3048"/>
                  </a:lnTo>
                  <a:cubicBezTo>
                    <a:pt x="1306" y="3519"/>
                    <a:pt x="1983" y="3968"/>
                    <a:pt x="2697" y="4336"/>
                  </a:cubicBezTo>
                  <a:cubicBezTo>
                    <a:pt x="2268" y="4278"/>
                    <a:pt x="1837" y="4249"/>
                    <a:pt x="1406" y="4249"/>
                  </a:cubicBezTo>
                  <a:cubicBezTo>
                    <a:pt x="936" y="4249"/>
                    <a:pt x="467" y="4284"/>
                    <a:pt x="1" y="4353"/>
                  </a:cubicBezTo>
                  <a:lnTo>
                    <a:pt x="492" y="5069"/>
                  </a:lnTo>
                  <a:lnTo>
                    <a:pt x="81" y="5651"/>
                  </a:lnTo>
                  <a:lnTo>
                    <a:pt x="750" y="6019"/>
                  </a:lnTo>
                  <a:cubicBezTo>
                    <a:pt x="750" y="6019"/>
                    <a:pt x="605" y="6553"/>
                    <a:pt x="532" y="6820"/>
                  </a:cubicBezTo>
                  <a:cubicBezTo>
                    <a:pt x="1261" y="6756"/>
                    <a:pt x="2058" y="6593"/>
                    <a:pt x="2822" y="6349"/>
                  </a:cubicBezTo>
                  <a:lnTo>
                    <a:pt x="2822" y="6349"/>
                  </a:lnTo>
                  <a:cubicBezTo>
                    <a:pt x="2104" y="6896"/>
                    <a:pt x="1467" y="7542"/>
                    <a:pt x="929" y="8268"/>
                  </a:cubicBezTo>
                  <a:lnTo>
                    <a:pt x="1782" y="8427"/>
                  </a:lnTo>
                  <a:lnTo>
                    <a:pt x="1903" y="9130"/>
                  </a:lnTo>
                  <a:lnTo>
                    <a:pt x="2637" y="8915"/>
                  </a:lnTo>
                  <a:cubicBezTo>
                    <a:pt x="2637" y="8915"/>
                    <a:pt x="2912" y="9396"/>
                    <a:pt x="3048" y="9637"/>
                  </a:cubicBezTo>
                  <a:cubicBezTo>
                    <a:pt x="3519" y="9076"/>
                    <a:pt x="3969" y="8397"/>
                    <a:pt x="4335" y="7683"/>
                  </a:cubicBezTo>
                  <a:lnTo>
                    <a:pt x="4335" y="7683"/>
                  </a:lnTo>
                  <a:cubicBezTo>
                    <a:pt x="4215" y="8579"/>
                    <a:pt x="4220" y="9486"/>
                    <a:pt x="4353" y="10380"/>
                  </a:cubicBezTo>
                  <a:lnTo>
                    <a:pt x="5069" y="9890"/>
                  </a:lnTo>
                  <a:lnTo>
                    <a:pt x="5651" y="10300"/>
                  </a:lnTo>
                  <a:lnTo>
                    <a:pt x="6019" y="9631"/>
                  </a:lnTo>
                  <a:lnTo>
                    <a:pt x="6820" y="9850"/>
                  </a:lnTo>
                  <a:cubicBezTo>
                    <a:pt x="6756" y="9120"/>
                    <a:pt x="6593" y="8322"/>
                    <a:pt x="6349" y="7559"/>
                  </a:cubicBezTo>
                  <a:lnTo>
                    <a:pt x="6349" y="7559"/>
                  </a:lnTo>
                  <a:cubicBezTo>
                    <a:pt x="6896" y="8278"/>
                    <a:pt x="7542" y="8915"/>
                    <a:pt x="8268" y="9453"/>
                  </a:cubicBezTo>
                  <a:lnTo>
                    <a:pt x="8427" y="8599"/>
                  </a:lnTo>
                  <a:lnTo>
                    <a:pt x="9130" y="8477"/>
                  </a:lnTo>
                  <a:lnTo>
                    <a:pt x="8915" y="7745"/>
                  </a:lnTo>
                  <a:lnTo>
                    <a:pt x="9637" y="7332"/>
                  </a:lnTo>
                  <a:cubicBezTo>
                    <a:pt x="9075" y="6861"/>
                    <a:pt x="8396" y="6413"/>
                    <a:pt x="7683" y="6046"/>
                  </a:cubicBezTo>
                  <a:lnTo>
                    <a:pt x="7683" y="6046"/>
                  </a:lnTo>
                  <a:cubicBezTo>
                    <a:pt x="8108" y="6103"/>
                    <a:pt x="8537" y="6132"/>
                    <a:pt x="8965" y="6132"/>
                  </a:cubicBezTo>
                  <a:cubicBezTo>
                    <a:pt x="9438" y="6132"/>
                    <a:pt x="9910" y="6097"/>
                    <a:pt x="10378" y="6027"/>
                  </a:cubicBezTo>
                  <a:lnTo>
                    <a:pt x="9889" y="5312"/>
                  </a:lnTo>
                  <a:lnTo>
                    <a:pt x="10300" y="4729"/>
                  </a:lnTo>
                  <a:lnTo>
                    <a:pt x="9629" y="4363"/>
                  </a:lnTo>
                  <a:cubicBezTo>
                    <a:pt x="9629" y="4363"/>
                    <a:pt x="9776" y="3829"/>
                    <a:pt x="9849" y="3561"/>
                  </a:cubicBezTo>
                  <a:lnTo>
                    <a:pt x="9849" y="3561"/>
                  </a:lnTo>
                  <a:cubicBezTo>
                    <a:pt x="9120" y="3626"/>
                    <a:pt x="8323" y="3789"/>
                    <a:pt x="7559" y="4032"/>
                  </a:cubicBezTo>
                  <a:cubicBezTo>
                    <a:pt x="8276" y="3486"/>
                    <a:pt x="8913" y="2840"/>
                    <a:pt x="9451" y="2114"/>
                  </a:cubicBezTo>
                  <a:lnTo>
                    <a:pt x="8599" y="1955"/>
                  </a:lnTo>
                  <a:lnTo>
                    <a:pt x="8476" y="1252"/>
                  </a:lnTo>
                  <a:lnTo>
                    <a:pt x="7743" y="1467"/>
                  </a:lnTo>
                  <a:lnTo>
                    <a:pt x="7332" y="743"/>
                  </a:lnTo>
                  <a:cubicBezTo>
                    <a:pt x="6861" y="1306"/>
                    <a:pt x="6413" y="1985"/>
                    <a:pt x="6046" y="2697"/>
                  </a:cubicBezTo>
                  <a:cubicBezTo>
                    <a:pt x="6167" y="1801"/>
                    <a:pt x="6161" y="894"/>
                    <a:pt x="6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3" name="Google Shape;313;p33"/>
            <p:cNvSpPr/>
            <p:nvPr/>
          </p:nvSpPr>
          <p:spPr>
            <a:xfrm>
              <a:off x="6638294" y="2729950"/>
              <a:ext cx="163210" cy="163240"/>
            </a:xfrm>
            <a:custGeom>
              <a:avLst/>
              <a:gdLst/>
              <a:ahLst/>
              <a:cxnLst/>
              <a:rect l="l" t="t" r="r" b="b"/>
              <a:pathLst>
                <a:path w="5475" h="5476" extrusionOk="0">
                  <a:moveTo>
                    <a:pt x="3181" y="1"/>
                  </a:moveTo>
                  <a:lnTo>
                    <a:pt x="2803" y="259"/>
                  </a:lnTo>
                  <a:lnTo>
                    <a:pt x="2495" y="43"/>
                  </a:lnTo>
                  <a:lnTo>
                    <a:pt x="2302" y="395"/>
                  </a:lnTo>
                  <a:lnTo>
                    <a:pt x="1879" y="281"/>
                  </a:lnTo>
                  <a:lnTo>
                    <a:pt x="1879" y="281"/>
                  </a:lnTo>
                  <a:cubicBezTo>
                    <a:pt x="1918" y="690"/>
                    <a:pt x="2001" y="1096"/>
                    <a:pt x="2127" y="1489"/>
                  </a:cubicBezTo>
                  <a:cubicBezTo>
                    <a:pt x="1839" y="1109"/>
                    <a:pt x="1498" y="773"/>
                    <a:pt x="1115" y="490"/>
                  </a:cubicBezTo>
                  <a:lnTo>
                    <a:pt x="1031" y="940"/>
                  </a:lnTo>
                  <a:lnTo>
                    <a:pt x="661" y="1005"/>
                  </a:lnTo>
                  <a:lnTo>
                    <a:pt x="774" y="1391"/>
                  </a:lnTo>
                  <a:lnTo>
                    <a:pt x="393" y="1607"/>
                  </a:lnTo>
                  <a:cubicBezTo>
                    <a:pt x="711" y="1870"/>
                    <a:pt x="1056" y="2098"/>
                    <a:pt x="1423" y="2286"/>
                  </a:cubicBezTo>
                  <a:cubicBezTo>
                    <a:pt x="1199" y="2256"/>
                    <a:pt x="973" y="2241"/>
                    <a:pt x="747" y="2241"/>
                  </a:cubicBezTo>
                  <a:cubicBezTo>
                    <a:pt x="498" y="2241"/>
                    <a:pt x="248" y="2259"/>
                    <a:pt x="0" y="2296"/>
                  </a:cubicBezTo>
                  <a:lnTo>
                    <a:pt x="260" y="2674"/>
                  </a:lnTo>
                  <a:lnTo>
                    <a:pt x="44" y="2980"/>
                  </a:lnTo>
                  <a:lnTo>
                    <a:pt x="396" y="3173"/>
                  </a:lnTo>
                  <a:cubicBezTo>
                    <a:pt x="396" y="3173"/>
                    <a:pt x="320" y="3456"/>
                    <a:pt x="282" y="3596"/>
                  </a:cubicBezTo>
                  <a:cubicBezTo>
                    <a:pt x="691" y="3558"/>
                    <a:pt x="1097" y="3474"/>
                    <a:pt x="1490" y="3348"/>
                  </a:cubicBezTo>
                  <a:lnTo>
                    <a:pt x="1490" y="3348"/>
                  </a:lnTo>
                  <a:cubicBezTo>
                    <a:pt x="1110" y="3636"/>
                    <a:pt x="774" y="3977"/>
                    <a:pt x="491" y="4360"/>
                  </a:cubicBezTo>
                  <a:lnTo>
                    <a:pt x="941" y="4443"/>
                  </a:lnTo>
                  <a:lnTo>
                    <a:pt x="1006" y="4814"/>
                  </a:lnTo>
                  <a:lnTo>
                    <a:pt x="1392" y="4701"/>
                  </a:lnTo>
                  <a:lnTo>
                    <a:pt x="1610" y="5082"/>
                  </a:lnTo>
                  <a:cubicBezTo>
                    <a:pt x="1871" y="4764"/>
                    <a:pt x="2099" y="4420"/>
                    <a:pt x="2287" y="4054"/>
                  </a:cubicBezTo>
                  <a:lnTo>
                    <a:pt x="2287" y="4054"/>
                  </a:lnTo>
                  <a:cubicBezTo>
                    <a:pt x="2222" y="4525"/>
                    <a:pt x="2226" y="5004"/>
                    <a:pt x="2295" y="5475"/>
                  </a:cubicBezTo>
                  <a:lnTo>
                    <a:pt x="2673" y="5217"/>
                  </a:lnTo>
                  <a:lnTo>
                    <a:pt x="2981" y="5433"/>
                  </a:lnTo>
                  <a:lnTo>
                    <a:pt x="3174" y="5081"/>
                  </a:lnTo>
                  <a:lnTo>
                    <a:pt x="3597" y="5195"/>
                  </a:lnTo>
                  <a:cubicBezTo>
                    <a:pt x="3559" y="4784"/>
                    <a:pt x="3476" y="4380"/>
                    <a:pt x="3349" y="3987"/>
                  </a:cubicBezTo>
                  <a:lnTo>
                    <a:pt x="3349" y="3987"/>
                  </a:lnTo>
                  <a:cubicBezTo>
                    <a:pt x="3637" y="4367"/>
                    <a:pt x="3978" y="4703"/>
                    <a:pt x="4361" y="4986"/>
                  </a:cubicBezTo>
                  <a:lnTo>
                    <a:pt x="4444" y="4536"/>
                  </a:lnTo>
                  <a:lnTo>
                    <a:pt x="4815" y="4471"/>
                  </a:lnTo>
                  <a:lnTo>
                    <a:pt x="4704" y="4085"/>
                  </a:lnTo>
                  <a:cubicBezTo>
                    <a:pt x="4704" y="4085"/>
                    <a:pt x="4957" y="3939"/>
                    <a:pt x="5085" y="3867"/>
                  </a:cubicBezTo>
                  <a:cubicBezTo>
                    <a:pt x="4767" y="3604"/>
                    <a:pt x="4421" y="3376"/>
                    <a:pt x="4053" y="3188"/>
                  </a:cubicBezTo>
                  <a:lnTo>
                    <a:pt x="4053" y="3188"/>
                  </a:lnTo>
                  <a:cubicBezTo>
                    <a:pt x="4279" y="3219"/>
                    <a:pt x="4506" y="3235"/>
                    <a:pt x="4734" y="3235"/>
                  </a:cubicBezTo>
                  <a:cubicBezTo>
                    <a:pt x="4981" y="3235"/>
                    <a:pt x="5229" y="3216"/>
                    <a:pt x="5474" y="3180"/>
                  </a:cubicBezTo>
                  <a:lnTo>
                    <a:pt x="5216" y="2802"/>
                  </a:lnTo>
                  <a:lnTo>
                    <a:pt x="5433" y="2494"/>
                  </a:lnTo>
                  <a:lnTo>
                    <a:pt x="5080" y="2301"/>
                  </a:lnTo>
                  <a:cubicBezTo>
                    <a:pt x="5080" y="2301"/>
                    <a:pt x="5157" y="2018"/>
                    <a:pt x="5195" y="1878"/>
                  </a:cubicBezTo>
                  <a:lnTo>
                    <a:pt x="5195" y="1878"/>
                  </a:lnTo>
                  <a:cubicBezTo>
                    <a:pt x="4785" y="1917"/>
                    <a:pt x="4379" y="2000"/>
                    <a:pt x="3986" y="2128"/>
                  </a:cubicBezTo>
                  <a:cubicBezTo>
                    <a:pt x="4366" y="1838"/>
                    <a:pt x="4702" y="1497"/>
                    <a:pt x="4985" y="1114"/>
                  </a:cubicBezTo>
                  <a:lnTo>
                    <a:pt x="4537" y="1029"/>
                  </a:lnTo>
                  <a:lnTo>
                    <a:pt x="4472" y="660"/>
                  </a:lnTo>
                  <a:lnTo>
                    <a:pt x="4086" y="773"/>
                  </a:lnTo>
                  <a:lnTo>
                    <a:pt x="3868" y="392"/>
                  </a:lnTo>
                  <a:cubicBezTo>
                    <a:pt x="3605" y="710"/>
                    <a:pt x="3377" y="1054"/>
                    <a:pt x="3189" y="1422"/>
                  </a:cubicBezTo>
                  <a:cubicBezTo>
                    <a:pt x="3254" y="950"/>
                    <a:pt x="3251" y="472"/>
                    <a:pt x="3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33"/>
            <p:cNvSpPr/>
            <p:nvPr/>
          </p:nvSpPr>
          <p:spPr>
            <a:xfrm>
              <a:off x="6701251" y="2801342"/>
              <a:ext cx="35444" cy="30376"/>
            </a:xfrm>
            <a:custGeom>
              <a:avLst/>
              <a:gdLst/>
              <a:ahLst/>
              <a:cxnLst/>
              <a:rect l="l" t="t" r="r" b="b"/>
              <a:pathLst>
                <a:path w="1189" h="1019" extrusionOk="0">
                  <a:moveTo>
                    <a:pt x="681" y="1"/>
                  </a:moveTo>
                  <a:cubicBezTo>
                    <a:pt x="228" y="1"/>
                    <a:pt x="0" y="549"/>
                    <a:pt x="322" y="868"/>
                  </a:cubicBezTo>
                  <a:cubicBezTo>
                    <a:pt x="425" y="972"/>
                    <a:pt x="552" y="1018"/>
                    <a:pt x="677" y="1018"/>
                  </a:cubicBezTo>
                  <a:cubicBezTo>
                    <a:pt x="938" y="1018"/>
                    <a:pt x="1189" y="815"/>
                    <a:pt x="1189" y="509"/>
                  </a:cubicBezTo>
                  <a:cubicBezTo>
                    <a:pt x="1189" y="227"/>
                    <a:pt x="962" y="1"/>
                    <a:pt x="6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15" name="Google Shape;315;p33"/>
          <p:cNvSpPr txBox="1">
            <a:spLocks noGrp="1"/>
          </p:cNvSpPr>
          <p:nvPr>
            <p:ph type="ctrTitle"/>
          </p:nvPr>
        </p:nvSpPr>
        <p:spPr>
          <a:xfrm>
            <a:off x="2089730" y="216316"/>
            <a:ext cx="4431300" cy="258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Model UN </a:t>
            </a:r>
            <a:endParaRPr dirty="0"/>
          </a:p>
        </p:txBody>
      </p:sp>
      <p:sp>
        <p:nvSpPr>
          <p:cNvPr id="316" name="Google Shape;316;p33"/>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Your Voice, Your Story </a:t>
            </a:r>
            <a:endParaRPr dirty="0"/>
          </a:p>
        </p:txBody>
      </p:sp>
      <p:grpSp>
        <p:nvGrpSpPr>
          <p:cNvPr id="318" name="Google Shape;318;p33"/>
          <p:cNvGrpSpPr/>
          <p:nvPr/>
        </p:nvGrpSpPr>
        <p:grpSpPr>
          <a:xfrm rot="-413887">
            <a:off x="5703778" y="2353734"/>
            <a:ext cx="1951710" cy="2013485"/>
            <a:chOff x="7303375" y="1932875"/>
            <a:chExt cx="1832749" cy="1890759"/>
          </a:xfrm>
        </p:grpSpPr>
        <p:sp>
          <p:nvSpPr>
            <p:cNvPr id="319" name="Google Shape;319;p33"/>
            <p:cNvSpPr/>
            <p:nvPr/>
          </p:nvSpPr>
          <p:spPr>
            <a:xfrm>
              <a:off x="7303375" y="1932875"/>
              <a:ext cx="1832749" cy="1890759"/>
            </a:xfrm>
            <a:custGeom>
              <a:avLst/>
              <a:gdLst/>
              <a:ahLst/>
              <a:cxnLst/>
              <a:rect l="l" t="t" r="r" b="b"/>
              <a:pathLst>
                <a:path w="61481" h="63427" extrusionOk="0">
                  <a:moveTo>
                    <a:pt x="29045" y="0"/>
                  </a:moveTo>
                  <a:cubicBezTo>
                    <a:pt x="26541" y="0"/>
                    <a:pt x="24038" y="1433"/>
                    <a:pt x="23143" y="4195"/>
                  </a:cubicBezTo>
                  <a:cubicBezTo>
                    <a:pt x="22908" y="4172"/>
                    <a:pt x="22673" y="4161"/>
                    <a:pt x="22438" y="4161"/>
                  </a:cubicBezTo>
                  <a:cubicBezTo>
                    <a:pt x="19122" y="4161"/>
                    <a:pt x="15942" y="6380"/>
                    <a:pt x="14860" y="9529"/>
                  </a:cubicBezTo>
                  <a:cubicBezTo>
                    <a:pt x="7375" y="10185"/>
                    <a:pt x="4799" y="20065"/>
                    <a:pt x="11010" y="24284"/>
                  </a:cubicBezTo>
                  <a:cubicBezTo>
                    <a:pt x="10681" y="25695"/>
                    <a:pt x="10872" y="27241"/>
                    <a:pt x="11540" y="28520"/>
                  </a:cubicBezTo>
                  <a:cubicBezTo>
                    <a:pt x="10796" y="29848"/>
                    <a:pt x="10647" y="31512"/>
                    <a:pt x="11142" y="32952"/>
                  </a:cubicBezTo>
                  <a:cubicBezTo>
                    <a:pt x="10369" y="33353"/>
                    <a:pt x="10032" y="34819"/>
                    <a:pt x="9945" y="35883"/>
                  </a:cubicBezTo>
                  <a:cubicBezTo>
                    <a:pt x="8129" y="35997"/>
                    <a:pt x="6159" y="36823"/>
                    <a:pt x="7007" y="38527"/>
                  </a:cubicBezTo>
                  <a:cubicBezTo>
                    <a:pt x="6505" y="39343"/>
                    <a:pt x="6385" y="40280"/>
                    <a:pt x="6262" y="41400"/>
                  </a:cubicBezTo>
                  <a:cubicBezTo>
                    <a:pt x="4829" y="41518"/>
                    <a:pt x="2582" y="41908"/>
                    <a:pt x="2605" y="43464"/>
                  </a:cubicBezTo>
                  <a:cubicBezTo>
                    <a:pt x="2515" y="44864"/>
                    <a:pt x="4656" y="45431"/>
                    <a:pt x="6265" y="45529"/>
                  </a:cubicBezTo>
                  <a:cubicBezTo>
                    <a:pt x="6423" y="46746"/>
                    <a:pt x="6513" y="47916"/>
                    <a:pt x="7270" y="48770"/>
                  </a:cubicBezTo>
                  <a:lnTo>
                    <a:pt x="615" y="55792"/>
                  </a:lnTo>
                  <a:cubicBezTo>
                    <a:pt x="152" y="56276"/>
                    <a:pt x="1" y="56980"/>
                    <a:pt x="225" y="57613"/>
                  </a:cubicBezTo>
                  <a:cubicBezTo>
                    <a:pt x="452" y="58255"/>
                    <a:pt x="1021" y="58714"/>
                    <a:pt x="1696" y="58803"/>
                  </a:cubicBezTo>
                  <a:lnTo>
                    <a:pt x="25136" y="61973"/>
                  </a:lnTo>
                  <a:cubicBezTo>
                    <a:pt x="25499" y="62611"/>
                    <a:pt x="26123" y="63070"/>
                    <a:pt x="26865" y="63177"/>
                  </a:cubicBezTo>
                  <a:cubicBezTo>
                    <a:pt x="27927" y="63340"/>
                    <a:pt x="28999" y="63423"/>
                    <a:pt x="30071" y="63426"/>
                  </a:cubicBezTo>
                  <a:cubicBezTo>
                    <a:pt x="30081" y="63426"/>
                    <a:pt x="30091" y="63426"/>
                    <a:pt x="30101" y="63426"/>
                  </a:cubicBezTo>
                  <a:cubicBezTo>
                    <a:pt x="31083" y="63426"/>
                    <a:pt x="32063" y="63346"/>
                    <a:pt x="33031" y="63187"/>
                  </a:cubicBezTo>
                  <a:cubicBezTo>
                    <a:pt x="33809" y="63067"/>
                    <a:pt x="34429" y="62551"/>
                    <a:pt x="34789" y="61875"/>
                  </a:cubicBezTo>
                  <a:cubicBezTo>
                    <a:pt x="40420" y="60242"/>
                    <a:pt x="50276" y="59430"/>
                    <a:pt x="59187" y="58849"/>
                  </a:cubicBezTo>
                  <a:cubicBezTo>
                    <a:pt x="60740" y="58784"/>
                    <a:pt x="61480" y="56759"/>
                    <a:pt x="60300" y="55730"/>
                  </a:cubicBezTo>
                  <a:lnTo>
                    <a:pt x="56945" y="52676"/>
                  </a:lnTo>
                  <a:cubicBezTo>
                    <a:pt x="57068" y="49086"/>
                    <a:pt x="55722" y="46896"/>
                    <a:pt x="51937" y="46110"/>
                  </a:cubicBezTo>
                  <a:cubicBezTo>
                    <a:pt x="52130" y="45501"/>
                    <a:pt x="52235" y="44977"/>
                    <a:pt x="52341" y="44231"/>
                  </a:cubicBezTo>
                  <a:cubicBezTo>
                    <a:pt x="53726" y="44173"/>
                    <a:pt x="55895" y="43827"/>
                    <a:pt x="55908" y="42332"/>
                  </a:cubicBezTo>
                  <a:cubicBezTo>
                    <a:pt x="55996" y="40841"/>
                    <a:pt x="53863" y="40346"/>
                    <a:pt x="52484" y="40188"/>
                  </a:cubicBezTo>
                  <a:cubicBezTo>
                    <a:pt x="52434" y="38608"/>
                    <a:pt x="51959" y="36623"/>
                    <a:pt x="50611" y="36623"/>
                  </a:cubicBezTo>
                  <a:cubicBezTo>
                    <a:pt x="50586" y="36623"/>
                    <a:pt x="50561" y="36624"/>
                    <a:pt x="50536" y="36625"/>
                  </a:cubicBezTo>
                  <a:cubicBezTo>
                    <a:pt x="50309" y="36625"/>
                    <a:pt x="49925" y="36682"/>
                    <a:pt x="49557" y="37003"/>
                  </a:cubicBezTo>
                  <a:cubicBezTo>
                    <a:pt x="48984" y="36440"/>
                    <a:pt x="47959" y="36217"/>
                    <a:pt x="47019" y="36081"/>
                  </a:cubicBezTo>
                  <a:cubicBezTo>
                    <a:pt x="46952" y="35283"/>
                    <a:pt x="46882" y="34708"/>
                    <a:pt x="46629" y="34068"/>
                  </a:cubicBezTo>
                  <a:cubicBezTo>
                    <a:pt x="48194" y="32552"/>
                    <a:pt x="48740" y="30142"/>
                    <a:pt x="47957" y="28107"/>
                  </a:cubicBezTo>
                  <a:cubicBezTo>
                    <a:pt x="50379" y="26709"/>
                    <a:pt x="51577" y="23578"/>
                    <a:pt x="50694" y="20918"/>
                  </a:cubicBezTo>
                  <a:cubicBezTo>
                    <a:pt x="52967" y="16579"/>
                    <a:pt x="50414" y="10806"/>
                    <a:pt x="45719" y="9554"/>
                  </a:cubicBezTo>
                  <a:cubicBezTo>
                    <a:pt x="45056" y="5687"/>
                    <a:pt x="41423" y="2981"/>
                    <a:pt x="37678" y="2981"/>
                  </a:cubicBezTo>
                  <a:cubicBezTo>
                    <a:pt x="36662" y="2981"/>
                    <a:pt x="35638" y="3180"/>
                    <a:pt x="34663" y="3609"/>
                  </a:cubicBezTo>
                  <a:cubicBezTo>
                    <a:pt x="33586" y="1178"/>
                    <a:pt x="31315" y="0"/>
                    <a:pt x="29045"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3"/>
            <p:cNvSpPr/>
            <p:nvPr/>
          </p:nvSpPr>
          <p:spPr>
            <a:xfrm>
              <a:off x="7689974" y="3067930"/>
              <a:ext cx="1075157" cy="517412"/>
            </a:xfrm>
            <a:custGeom>
              <a:avLst/>
              <a:gdLst/>
              <a:ahLst/>
              <a:cxnLst/>
              <a:rect l="l" t="t" r="r" b="b"/>
              <a:pathLst>
                <a:path w="36067" h="17357" extrusionOk="0">
                  <a:moveTo>
                    <a:pt x="24380" y="1"/>
                  </a:moveTo>
                  <a:cubicBezTo>
                    <a:pt x="24270" y="61"/>
                    <a:pt x="24162" y="119"/>
                    <a:pt x="24050" y="176"/>
                  </a:cubicBezTo>
                  <a:cubicBezTo>
                    <a:pt x="26282" y="6936"/>
                    <a:pt x="19468" y="12868"/>
                    <a:pt x="19468" y="12868"/>
                  </a:cubicBezTo>
                  <a:lnTo>
                    <a:pt x="17183" y="9190"/>
                  </a:lnTo>
                  <a:lnTo>
                    <a:pt x="14900" y="12868"/>
                  </a:lnTo>
                  <a:cubicBezTo>
                    <a:pt x="14900" y="12868"/>
                    <a:pt x="14607" y="12613"/>
                    <a:pt x="14164" y="12151"/>
                  </a:cubicBezTo>
                  <a:cubicBezTo>
                    <a:pt x="13473" y="13774"/>
                    <a:pt x="12378" y="14949"/>
                    <a:pt x="10680" y="15098"/>
                  </a:cubicBezTo>
                  <a:cubicBezTo>
                    <a:pt x="10680" y="15098"/>
                    <a:pt x="10562" y="15111"/>
                    <a:pt x="10363" y="15111"/>
                  </a:cubicBezTo>
                  <a:cubicBezTo>
                    <a:pt x="8886" y="15111"/>
                    <a:pt x="2958" y="14421"/>
                    <a:pt x="7540" y="2837"/>
                  </a:cubicBezTo>
                  <a:cubicBezTo>
                    <a:pt x="7540" y="2837"/>
                    <a:pt x="6852" y="2504"/>
                    <a:pt x="6255" y="1744"/>
                  </a:cubicBezTo>
                  <a:cubicBezTo>
                    <a:pt x="2723" y="3776"/>
                    <a:pt x="0" y="6893"/>
                    <a:pt x="0" y="10525"/>
                  </a:cubicBezTo>
                  <a:lnTo>
                    <a:pt x="510" y="10873"/>
                  </a:lnTo>
                  <a:cubicBezTo>
                    <a:pt x="510" y="14429"/>
                    <a:pt x="6235" y="17357"/>
                    <a:pt x="9790" y="17357"/>
                  </a:cubicBezTo>
                  <a:lnTo>
                    <a:pt x="25275" y="17357"/>
                  </a:lnTo>
                  <a:cubicBezTo>
                    <a:pt x="28830" y="17357"/>
                    <a:pt x="31713" y="14474"/>
                    <a:pt x="31713" y="10919"/>
                  </a:cubicBezTo>
                  <a:lnTo>
                    <a:pt x="36067" y="11831"/>
                  </a:lnTo>
                  <a:cubicBezTo>
                    <a:pt x="36067" y="6733"/>
                    <a:pt x="30074" y="1828"/>
                    <a:pt x="24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1" name="Google Shape;321;p33"/>
            <p:cNvSpPr/>
            <p:nvPr/>
          </p:nvSpPr>
          <p:spPr>
            <a:xfrm>
              <a:off x="8111092" y="3071865"/>
              <a:ext cx="331159" cy="381061"/>
            </a:xfrm>
            <a:custGeom>
              <a:avLst/>
              <a:gdLst/>
              <a:ahLst/>
              <a:cxnLst/>
              <a:rect l="l" t="t" r="r" b="b"/>
              <a:pathLst>
                <a:path w="11109" h="12783" extrusionOk="0">
                  <a:moveTo>
                    <a:pt x="9942" y="0"/>
                  </a:moveTo>
                  <a:lnTo>
                    <a:pt x="9910" y="17"/>
                  </a:lnTo>
                  <a:cubicBezTo>
                    <a:pt x="9048" y="445"/>
                    <a:pt x="8139" y="769"/>
                    <a:pt x="7202" y="984"/>
                  </a:cubicBezTo>
                  <a:lnTo>
                    <a:pt x="7177" y="989"/>
                  </a:lnTo>
                  <a:lnTo>
                    <a:pt x="7177" y="1014"/>
                  </a:lnTo>
                  <a:cubicBezTo>
                    <a:pt x="7214" y="4195"/>
                    <a:pt x="5866" y="6814"/>
                    <a:pt x="3056" y="9020"/>
                  </a:cubicBezTo>
                  <a:cubicBezTo>
                    <a:pt x="2289" y="8510"/>
                    <a:pt x="1616" y="7870"/>
                    <a:pt x="1072" y="7126"/>
                  </a:cubicBezTo>
                  <a:lnTo>
                    <a:pt x="1022" y="7059"/>
                  </a:lnTo>
                  <a:lnTo>
                    <a:pt x="1016" y="7142"/>
                  </a:lnTo>
                  <a:cubicBezTo>
                    <a:pt x="882" y="9111"/>
                    <a:pt x="543" y="10747"/>
                    <a:pt x="9" y="12005"/>
                  </a:cubicBezTo>
                  <a:lnTo>
                    <a:pt x="0" y="12024"/>
                  </a:lnTo>
                  <a:lnTo>
                    <a:pt x="15" y="12039"/>
                  </a:lnTo>
                  <a:cubicBezTo>
                    <a:pt x="455" y="12496"/>
                    <a:pt x="749" y="12756"/>
                    <a:pt x="753" y="12758"/>
                  </a:cubicBezTo>
                  <a:lnTo>
                    <a:pt x="781" y="12783"/>
                  </a:lnTo>
                  <a:lnTo>
                    <a:pt x="3058" y="9114"/>
                  </a:lnTo>
                  <a:lnTo>
                    <a:pt x="5316" y="12751"/>
                  </a:lnTo>
                  <a:lnTo>
                    <a:pt x="5335" y="12783"/>
                  </a:lnTo>
                  <a:lnTo>
                    <a:pt x="5363" y="12758"/>
                  </a:lnTo>
                  <a:cubicBezTo>
                    <a:pt x="5380" y="12743"/>
                    <a:pt x="7086" y="11245"/>
                    <a:pt x="8495" y="8940"/>
                  </a:cubicBezTo>
                  <a:cubicBezTo>
                    <a:pt x="9798" y="6813"/>
                    <a:pt x="11108" y="3537"/>
                    <a:pt x="9953" y="34"/>
                  </a:cubicBezTo>
                  <a:lnTo>
                    <a:pt x="9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2" name="Google Shape;322;p33"/>
            <p:cNvSpPr/>
            <p:nvPr/>
          </p:nvSpPr>
          <p:spPr>
            <a:xfrm>
              <a:off x="8137474" y="3102092"/>
              <a:ext cx="189651" cy="239792"/>
            </a:xfrm>
            <a:custGeom>
              <a:avLst/>
              <a:gdLst/>
              <a:ahLst/>
              <a:cxnLst/>
              <a:rect l="l" t="t" r="r" b="b"/>
              <a:pathLst>
                <a:path w="6362" h="8044" extrusionOk="0">
                  <a:moveTo>
                    <a:pt x="6322" y="0"/>
                  </a:moveTo>
                  <a:cubicBezTo>
                    <a:pt x="6309" y="3"/>
                    <a:pt x="6294" y="8"/>
                    <a:pt x="6280" y="12"/>
                  </a:cubicBezTo>
                  <a:cubicBezTo>
                    <a:pt x="4554" y="404"/>
                    <a:pt x="2962" y="591"/>
                    <a:pt x="1499" y="591"/>
                  </a:cubicBezTo>
                  <a:cubicBezTo>
                    <a:pt x="984" y="591"/>
                    <a:pt x="484" y="568"/>
                    <a:pt x="1" y="523"/>
                  </a:cubicBezTo>
                  <a:lnTo>
                    <a:pt x="1" y="523"/>
                  </a:lnTo>
                  <a:cubicBezTo>
                    <a:pt x="166" y="1794"/>
                    <a:pt x="310" y="3931"/>
                    <a:pt x="161" y="6132"/>
                  </a:cubicBezTo>
                  <a:cubicBezTo>
                    <a:pt x="711" y="6884"/>
                    <a:pt x="1392" y="7531"/>
                    <a:pt x="2171" y="8044"/>
                  </a:cubicBezTo>
                  <a:cubicBezTo>
                    <a:pt x="4767" y="6012"/>
                    <a:pt x="6362" y="3442"/>
                    <a:pt x="6322" y="0"/>
                  </a:cubicBezTo>
                  <a:close/>
                </a:path>
              </a:pathLst>
            </a:custGeom>
            <a:solidFill>
              <a:srgbClr val="C77B6E"/>
            </a:solidFill>
            <a:ln w="9525" cap="flat" cmpd="sng">
              <a:solidFill>
                <a:srgbClr val="C77B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23;p33"/>
            <p:cNvSpPr/>
            <p:nvPr/>
          </p:nvSpPr>
          <p:spPr>
            <a:xfrm>
              <a:off x="7661238" y="2421869"/>
              <a:ext cx="1051309" cy="1097396"/>
            </a:xfrm>
            <a:custGeom>
              <a:avLst/>
              <a:gdLst/>
              <a:ahLst/>
              <a:cxnLst/>
              <a:rect l="l" t="t" r="r" b="b"/>
              <a:pathLst>
                <a:path w="35267" h="36813" extrusionOk="0">
                  <a:moveTo>
                    <a:pt x="23816" y="3209"/>
                  </a:moveTo>
                  <a:cubicBezTo>
                    <a:pt x="23824" y="3209"/>
                    <a:pt x="23833" y="3209"/>
                    <a:pt x="23841" y="3209"/>
                  </a:cubicBezTo>
                  <a:cubicBezTo>
                    <a:pt x="24357" y="3211"/>
                    <a:pt x="24868" y="3331"/>
                    <a:pt x="25332" y="3557"/>
                  </a:cubicBezTo>
                  <a:cubicBezTo>
                    <a:pt x="26121" y="3937"/>
                    <a:pt x="26687" y="4566"/>
                    <a:pt x="26882" y="5282"/>
                  </a:cubicBezTo>
                  <a:cubicBezTo>
                    <a:pt x="26897" y="5328"/>
                    <a:pt x="26878" y="5376"/>
                    <a:pt x="26838" y="5403"/>
                  </a:cubicBezTo>
                  <a:lnTo>
                    <a:pt x="26837" y="5401"/>
                  </a:lnTo>
                  <a:cubicBezTo>
                    <a:pt x="26819" y="5414"/>
                    <a:pt x="26799" y="5420"/>
                    <a:pt x="26779" y="5420"/>
                  </a:cubicBezTo>
                  <a:cubicBezTo>
                    <a:pt x="26756" y="5420"/>
                    <a:pt x="26732" y="5411"/>
                    <a:pt x="26712" y="5395"/>
                  </a:cubicBezTo>
                  <a:cubicBezTo>
                    <a:pt x="26116" y="4912"/>
                    <a:pt x="24537" y="3772"/>
                    <a:pt x="22772" y="3627"/>
                  </a:cubicBezTo>
                  <a:cubicBezTo>
                    <a:pt x="22722" y="3624"/>
                    <a:pt x="22681" y="3586"/>
                    <a:pt x="22672" y="3536"/>
                  </a:cubicBezTo>
                  <a:cubicBezTo>
                    <a:pt x="22664" y="3489"/>
                    <a:pt x="22689" y="3443"/>
                    <a:pt x="22734" y="3426"/>
                  </a:cubicBezTo>
                  <a:cubicBezTo>
                    <a:pt x="23076" y="3283"/>
                    <a:pt x="23445" y="3209"/>
                    <a:pt x="23816" y="3209"/>
                  </a:cubicBezTo>
                  <a:close/>
                  <a:moveTo>
                    <a:pt x="11964" y="3562"/>
                  </a:moveTo>
                  <a:cubicBezTo>
                    <a:pt x="12268" y="3562"/>
                    <a:pt x="12570" y="3612"/>
                    <a:pt x="12856" y="3710"/>
                  </a:cubicBezTo>
                  <a:cubicBezTo>
                    <a:pt x="12901" y="3724"/>
                    <a:pt x="12929" y="3769"/>
                    <a:pt x="12924" y="3815"/>
                  </a:cubicBezTo>
                  <a:cubicBezTo>
                    <a:pt x="12921" y="3865"/>
                    <a:pt x="12881" y="3907"/>
                    <a:pt x="12831" y="3914"/>
                  </a:cubicBezTo>
                  <a:cubicBezTo>
                    <a:pt x="11082" y="4178"/>
                    <a:pt x="9587" y="5425"/>
                    <a:pt x="9026" y="5947"/>
                  </a:cubicBezTo>
                  <a:cubicBezTo>
                    <a:pt x="9006" y="5967"/>
                    <a:pt x="8980" y="5978"/>
                    <a:pt x="8953" y="5978"/>
                  </a:cubicBezTo>
                  <a:cubicBezTo>
                    <a:pt x="8935" y="5978"/>
                    <a:pt x="8917" y="5973"/>
                    <a:pt x="8902" y="5964"/>
                  </a:cubicBezTo>
                  <a:cubicBezTo>
                    <a:pt x="8860" y="5941"/>
                    <a:pt x="8838" y="5894"/>
                    <a:pt x="8848" y="5848"/>
                  </a:cubicBezTo>
                  <a:cubicBezTo>
                    <a:pt x="8993" y="5120"/>
                    <a:pt x="9511" y="4454"/>
                    <a:pt x="10271" y="4020"/>
                  </a:cubicBezTo>
                  <a:cubicBezTo>
                    <a:pt x="10801" y="3719"/>
                    <a:pt x="11386" y="3562"/>
                    <a:pt x="11949" y="3562"/>
                  </a:cubicBezTo>
                  <a:cubicBezTo>
                    <a:pt x="11954" y="3562"/>
                    <a:pt x="11959" y="3562"/>
                    <a:pt x="11964" y="3562"/>
                  </a:cubicBezTo>
                  <a:close/>
                  <a:moveTo>
                    <a:pt x="19765" y="11044"/>
                  </a:moveTo>
                  <a:cubicBezTo>
                    <a:pt x="19868" y="11315"/>
                    <a:pt x="19865" y="11538"/>
                    <a:pt x="19755" y="11704"/>
                  </a:cubicBezTo>
                  <a:cubicBezTo>
                    <a:pt x="19590" y="11957"/>
                    <a:pt x="19224" y="12026"/>
                    <a:pt x="19051" y="12044"/>
                  </a:cubicBezTo>
                  <a:cubicBezTo>
                    <a:pt x="19244" y="11871"/>
                    <a:pt x="19510" y="11536"/>
                    <a:pt x="19765" y="11044"/>
                  </a:cubicBezTo>
                  <a:close/>
                  <a:moveTo>
                    <a:pt x="18385" y="6115"/>
                  </a:moveTo>
                  <a:cubicBezTo>
                    <a:pt x="18826" y="6625"/>
                    <a:pt x="18909" y="7355"/>
                    <a:pt x="18588" y="7973"/>
                  </a:cubicBezTo>
                  <a:cubicBezTo>
                    <a:pt x="18405" y="8384"/>
                    <a:pt x="18031" y="8710"/>
                    <a:pt x="17669" y="9026"/>
                  </a:cubicBezTo>
                  <a:cubicBezTo>
                    <a:pt x="17288" y="9359"/>
                    <a:pt x="16894" y="9704"/>
                    <a:pt x="16702" y="10157"/>
                  </a:cubicBezTo>
                  <a:cubicBezTo>
                    <a:pt x="16271" y="11178"/>
                    <a:pt x="17109" y="11889"/>
                    <a:pt x="17954" y="12320"/>
                  </a:cubicBezTo>
                  <a:cubicBezTo>
                    <a:pt x="17595" y="12280"/>
                    <a:pt x="17243" y="12184"/>
                    <a:pt x="16914" y="12036"/>
                  </a:cubicBezTo>
                  <a:cubicBezTo>
                    <a:pt x="16055" y="11644"/>
                    <a:pt x="15684" y="10824"/>
                    <a:pt x="15965" y="9945"/>
                  </a:cubicBezTo>
                  <a:cubicBezTo>
                    <a:pt x="16093" y="9551"/>
                    <a:pt x="16338" y="9188"/>
                    <a:pt x="16694" y="8872"/>
                  </a:cubicBezTo>
                  <a:cubicBezTo>
                    <a:pt x="16852" y="8729"/>
                    <a:pt x="17035" y="8599"/>
                    <a:pt x="17212" y="8472"/>
                  </a:cubicBezTo>
                  <a:cubicBezTo>
                    <a:pt x="17505" y="8263"/>
                    <a:pt x="17808" y="8044"/>
                    <a:pt x="18017" y="7768"/>
                  </a:cubicBezTo>
                  <a:cubicBezTo>
                    <a:pt x="18380" y="7299"/>
                    <a:pt x="18515" y="6695"/>
                    <a:pt x="18385" y="6115"/>
                  </a:cubicBezTo>
                  <a:close/>
                  <a:moveTo>
                    <a:pt x="24385" y="5989"/>
                  </a:moveTo>
                  <a:cubicBezTo>
                    <a:pt x="25998" y="5989"/>
                    <a:pt x="27438" y="7139"/>
                    <a:pt x="27742" y="8780"/>
                  </a:cubicBezTo>
                  <a:cubicBezTo>
                    <a:pt x="27917" y="9702"/>
                    <a:pt x="27701" y="10656"/>
                    <a:pt x="27145" y="11411"/>
                  </a:cubicBezTo>
                  <a:cubicBezTo>
                    <a:pt x="27058" y="11531"/>
                    <a:pt x="26963" y="11644"/>
                    <a:pt x="26863" y="11753"/>
                  </a:cubicBezTo>
                  <a:cubicBezTo>
                    <a:pt x="26655" y="12031"/>
                    <a:pt x="26392" y="12265"/>
                    <a:pt x="26091" y="12438"/>
                  </a:cubicBezTo>
                  <a:cubicBezTo>
                    <a:pt x="25755" y="12633"/>
                    <a:pt x="25390" y="12768"/>
                    <a:pt x="25009" y="12838"/>
                  </a:cubicBezTo>
                  <a:lnTo>
                    <a:pt x="24998" y="12840"/>
                  </a:lnTo>
                  <a:cubicBezTo>
                    <a:pt x="24963" y="12846"/>
                    <a:pt x="24929" y="12851"/>
                    <a:pt x="24896" y="12853"/>
                  </a:cubicBezTo>
                  <a:cubicBezTo>
                    <a:pt x="24726" y="12878"/>
                    <a:pt x="24556" y="12891"/>
                    <a:pt x="24387" y="12891"/>
                  </a:cubicBezTo>
                  <a:cubicBezTo>
                    <a:pt x="23368" y="12891"/>
                    <a:pt x="22391" y="12435"/>
                    <a:pt x="21735" y="11631"/>
                  </a:cubicBezTo>
                  <a:cubicBezTo>
                    <a:pt x="21564" y="11420"/>
                    <a:pt x="21428" y="11182"/>
                    <a:pt x="21331" y="10927"/>
                  </a:cubicBezTo>
                  <a:cubicBezTo>
                    <a:pt x="21226" y="10714"/>
                    <a:pt x="21143" y="10491"/>
                    <a:pt x="21085" y="10263"/>
                  </a:cubicBezTo>
                  <a:cubicBezTo>
                    <a:pt x="21060" y="10187"/>
                    <a:pt x="21041" y="10107"/>
                    <a:pt x="21028" y="10028"/>
                  </a:cubicBezTo>
                  <a:cubicBezTo>
                    <a:pt x="20883" y="9251"/>
                    <a:pt x="21013" y="8449"/>
                    <a:pt x="21398" y="7758"/>
                  </a:cubicBezTo>
                  <a:cubicBezTo>
                    <a:pt x="21994" y="6669"/>
                    <a:pt x="23137" y="5991"/>
                    <a:pt x="24381" y="5991"/>
                  </a:cubicBezTo>
                  <a:cubicBezTo>
                    <a:pt x="24382" y="5991"/>
                    <a:pt x="24384" y="5991"/>
                    <a:pt x="24385" y="5991"/>
                  </a:cubicBezTo>
                  <a:lnTo>
                    <a:pt x="24385" y="5989"/>
                  </a:lnTo>
                  <a:close/>
                  <a:moveTo>
                    <a:pt x="12039" y="6117"/>
                  </a:moveTo>
                  <a:cubicBezTo>
                    <a:pt x="13645" y="6122"/>
                    <a:pt x="15023" y="7264"/>
                    <a:pt x="15326" y="8842"/>
                  </a:cubicBezTo>
                  <a:cubicBezTo>
                    <a:pt x="15451" y="9476"/>
                    <a:pt x="15386" y="10132"/>
                    <a:pt x="15140" y="10729"/>
                  </a:cubicBezTo>
                  <a:lnTo>
                    <a:pt x="15128" y="10757"/>
                  </a:lnTo>
                  <a:cubicBezTo>
                    <a:pt x="15075" y="10945"/>
                    <a:pt x="14996" y="11124"/>
                    <a:pt x="14897" y="11290"/>
                  </a:cubicBezTo>
                  <a:cubicBezTo>
                    <a:pt x="14406" y="12101"/>
                    <a:pt x="13595" y="12665"/>
                    <a:pt x="12666" y="12846"/>
                  </a:cubicBezTo>
                  <a:lnTo>
                    <a:pt x="12552" y="12864"/>
                  </a:lnTo>
                  <a:cubicBezTo>
                    <a:pt x="12378" y="12892"/>
                    <a:pt x="12205" y="12905"/>
                    <a:pt x="12032" y="12905"/>
                  </a:cubicBezTo>
                  <a:cubicBezTo>
                    <a:pt x="11115" y="12905"/>
                    <a:pt x="10229" y="12529"/>
                    <a:pt x="9589" y="11853"/>
                  </a:cubicBezTo>
                  <a:cubicBezTo>
                    <a:pt x="9406" y="11658"/>
                    <a:pt x="9256" y="11436"/>
                    <a:pt x="9146" y="11193"/>
                  </a:cubicBezTo>
                  <a:cubicBezTo>
                    <a:pt x="8587" y="10251"/>
                    <a:pt x="8522" y="9098"/>
                    <a:pt x="8970" y="8101"/>
                  </a:cubicBezTo>
                  <a:cubicBezTo>
                    <a:pt x="9418" y="7102"/>
                    <a:pt x="10325" y="6385"/>
                    <a:pt x="11398" y="6177"/>
                  </a:cubicBezTo>
                  <a:lnTo>
                    <a:pt x="11398" y="6179"/>
                  </a:lnTo>
                  <a:cubicBezTo>
                    <a:pt x="11609" y="6137"/>
                    <a:pt x="11824" y="6117"/>
                    <a:pt x="12039" y="6117"/>
                  </a:cubicBezTo>
                  <a:close/>
                  <a:moveTo>
                    <a:pt x="20146" y="13041"/>
                  </a:moveTo>
                  <a:cubicBezTo>
                    <a:pt x="20251" y="13628"/>
                    <a:pt x="20194" y="14193"/>
                    <a:pt x="19980" y="14675"/>
                  </a:cubicBezTo>
                  <a:cubicBezTo>
                    <a:pt x="19948" y="14750"/>
                    <a:pt x="19913" y="14823"/>
                    <a:pt x="19873" y="14895"/>
                  </a:cubicBezTo>
                  <a:cubicBezTo>
                    <a:pt x="19509" y="15474"/>
                    <a:pt x="18999" y="15827"/>
                    <a:pt x="18400" y="15920"/>
                  </a:cubicBezTo>
                  <a:lnTo>
                    <a:pt x="18400" y="15919"/>
                  </a:lnTo>
                  <a:cubicBezTo>
                    <a:pt x="18300" y="15934"/>
                    <a:pt x="18199" y="15941"/>
                    <a:pt x="18097" y="15941"/>
                  </a:cubicBezTo>
                  <a:cubicBezTo>
                    <a:pt x="17561" y="15941"/>
                    <a:pt x="17008" y="15736"/>
                    <a:pt x="16568" y="15361"/>
                  </a:cubicBezTo>
                  <a:cubicBezTo>
                    <a:pt x="15933" y="14825"/>
                    <a:pt x="15627" y="14053"/>
                    <a:pt x="15727" y="13239"/>
                  </a:cubicBezTo>
                  <a:lnTo>
                    <a:pt x="20146" y="13041"/>
                  </a:lnTo>
                  <a:close/>
                  <a:moveTo>
                    <a:pt x="32549" y="11406"/>
                  </a:moveTo>
                  <a:cubicBezTo>
                    <a:pt x="32707" y="11406"/>
                    <a:pt x="32867" y="11420"/>
                    <a:pt x="33023" y="11446"/>
                  </a:cubicBezTo>
                  <a:cubicBezTo>
                    <a:pt x="31915" y="11505"/>
                    <a:pt x="30996" y="12071"/>
                    <a:pt x="30415" y="13064"/>
                  </a:cubicBezTo>
                  <a:lnTo>
                    <a:pt x="30393" y="13102"/>
                  </a:lnTo>
                  <a:lnTo>
                    <a:pt x="30437" y="13109"/>
                  </a:lnTo>
                  <a:cubicBezTo>
                    <a:pt x="31292" y="13251"/>
                    <a:pt x="31950" y="13682"/>
                    <a:pt x="32241" y="14292"/>
                  </a:cubicBezTo>
                  <a:cubicBezTo>
                    <a:pt x="32487" y="14807"/>
                    <a:pt x="32457" y="15403"/>
                    <a:pt x="32154" y="16023"/>
                  </a:cubicBezTo>
                  <a:cubicBezTo>
                    <a:pt x="32203" y="15740"/>
                    <a:pt x="32246" y="15449"/>
                    <a:pt x="32209" y="15168"/>
                  </a:cubicBezTo>
                  <a:cubicBezTo>
                    <a:pt x="32168" y="14123"/>
                    <a:pt x="31078" y="13702"/>
                    <a:pt x="30155" y="13658"/>
                  </a:cubicBezTo>
                  <a:lnTo>
                    <a:pt x="30134" y="13658"/>
                  </a:lnTo>
                  <a:lnTo>
                    <a:pt x="30125" y="13678"/>
                  </a:lnTo>
                  <a:cubicBezTo>
                    <a:pt x="29949" y="14156"/>
                    <a:pt x="29856" y="14660"/>
                    <a:pt x="29851" y="15171"/>
                  </a:cubicBezTo>
                  <a:cubicBezTo>
                    <a:pt x="29828" y="15689"/>
                    <a:pt x="29853" y="16245"/>
                    <a:pt x="29929" y="16861"/>
                  </a:cubicBezTo>
                  <a:cubicBezTo>
                    <a:pt x="29716" y="16293"/>
                    <a:pt x="29596" y="15726"/>
                    <a:pt x="29573" y="15168"/>
                  </a:cubicBezTo>
                  <a:cubicBezTo>
                    <a:pt x="29466" y="13998"/>
                    <a:pt x="29942" y="12780"/>
                    <a:pt x="30786" y="12064"/>
                  </a:cubicBezTo>
                  <a:cubicBezTo>
                    <a:pt x="31296" y="11630"/>
                    <a:pt x="31905" y="11406"/>
                    <a:pt x="32549" y="11406"/>
                  </a:cubicBezTo>
                  <a:close/>
                  <a:moveTo>
                    <a:pt x="2630" y="12637"/>
                  </a:moveTo>
                  <a:cubicBezTo>
                    <a:pt x="3204" y="12637"/>
                    <a:pt x="3757" y="12819"/>
                    <a:pt x="4243" y="13177"/>
                  </a:cubicBezTo>
                  <a:cubicBezTo>
                    <a:pt x="5135" y="13833"/>
                    <a:pt x="5696" y="15015"/>
                    <a:pt x="5673" y="16192"/>
                  </a:cubicBezTo>
                  <a:cubicBezTo>
                    <a:pt x="5689" y="16747"/>
                    <a:pt x="5609" y="17323"/>
                    <a:pt x="5438" y="17902"/>
                  </a:cubicBezTo>
                  <a:cubicBezTo>
                    <a:pt x="5468" y="17285"/>
                    <a:pt x="5455" y="16729"/>
                    <a:pt x="5395" y="16213"/>
                  </a:cubicBezTo>
                  <a:cubicBezTo>
                    <a:pt x="5353" y="15704"/>
                    <a:pt x="5225" y="15206"/>
                    <a:pt x="5015" y="14742"/>
                  </a:cubicBezTo>
                  <a:lnTo>
                    <a:pt x="5005" y="14722"/>
                  </a:lnTo>
                  <a:lnTo>
                    <a:pt x="4984" y="14724"/>
                  </a:lnTo>
                  <a:cubicBezTo>
                    <a:pt x="4068" y="14830"/>
                    <a:pt x="3010" y="15324"/>
                    <a:pt x="3043" y="16370"/>
                  </a:cubicBezTo>
                  <a:cubicBezTo>
                    <a:pt x="3025" y="16654"/>
                    <a:pt x="3088" y="16940"/>
                    <a:pt x="3158" y="17220"/>
                  </a:cubicBezTo>
                  <a:cubicBezTo>
                    <a:pt x="2812" y="16623"/>
                    <a:pt x="2738" y="16030"/>
                    <a:pt x="2950" y="15499"/>
                  </a:cubicBezTo>
                  <a:cubicBezTo>
                    <a:pt x="3198" y="14870"/>
                    <a:pt x="3824" y="14396"/>
                    <a:pt x="4666" y="14196"/>
                  </a:cubicBezTo>
                  <a:lnTo>
                    <a:pt x="4709" y="14186"/>
                  </a:lnTo>
                  <a:lnTo>
                    <a:pt x="4684" y="14148"/>
                  </a:lnTo>
                  <a:cubicBezTo>
                    <a:pt x="4048" y="13217"/>
                    <a:pt x="3117" y="12716"/>
                    <a:pt x="2036" y="12716"/>
                  </a:cubicBezTo>
                  <a:cubicBezTo>
                    <a:pt x="2014" y="12716"/>
                    <a:pt x="1991" y="12716"/>
                    <a:pt x="1968" y="12716"/>
                  </a:cubicBezTo>
                  <a:cubicBezTo>
                    <a:pt x="2190" y="12663"/>
                    <a:pt x="2411" y="12637"/>
                    <a:pt x="2630" y="12637"/>
                  </a:cubicBezTo>
                  <a:close/>
                  <a:moveTo>
                    <a:pt x="24487" y="13269"/>
                  </a:moveTo>
                  <a:cubicBezTo>
                    <a:pt x="26253" y="13269"/>
                    <a:pt x="27855" y="14471"/>
                    <a:pt x="28268" y="16243"/>
                  </a:cubicBezTo>
                  <a:cubicBezTo>
                    <a:pt x="28499" y="17228"/>
                    <a:pt x="28326" y="18265"/>
                    <a:pt x="27787" y="19121"/>
                  </a:cubicBezTo>
                  <a:cubicBezTo>
                    <a:pt x="27241" y="19998"/>
                    <a:pt x="26366" y="20617"/>
                    <a:pt x="25357" y="20842"/>
                  </a:cubicBezTo>
                  <a:cubicBezTo>
                    <a:pt x="25065" y="20908"/>
                    <a:pt x="24774" y="20940"/>
                    <a:pt x="24486" y="20940"/>
                  </a:cubicBezTo>
                  <a:cubicBezTo>
                    <a:pt x="22720" y="20940"/>
                    <a:pt x="21117" y="19738"/>
                    <a:pt x="20704" y="17966"/>
                  </a:cubicBezTo>
                  <a:cubicBezTo>
                    <a:pt x="20472" y="16980"/>
                    <a:pt x="20645" y="15945"/>
                    <a:pt x="21185" y="15088"/>
                  </a:cubicBezTo>
                  <a:lnTo>
                    <a:pt x="21183" y="15088"/>
                  </a:lnTo>
                  <a:cubicBezTo>
                    <a:pt x="21730" y="14211"/>
                    <a:pt x="22606" y="13592"/>
                    <a:pt x="23615" y="13367"/>
                  </a:cubicBezTo>
                  <a:cubicBezTo>
                    <a:pt x="23901" y="13302"/>
                    <a:pt x="24192" y="13269"/>
                    <a:pt x="24487" y="13269"/>
                  </a:cubicBezTo>
                  <a:close/>
                  <a:moveTo>
                    <a:pt x="11933" y="13268"/>
                  </a:moveTo>
                  <a:cubicBezTo>
                    <a:pt x="13698" y="13268"/>
                    <a:pt x="15300" y="14472"/>
                    <a:pt x="15714" y="16243"/>
                  </a:cubicBezTo>
                  <a:cubicBezTo>
                    <a:pt x="16145" y="18097"/>
                    <a:pt x="15165" y="19956"/>
                    <a:pt x="13380" y="20662"/>
                  </a:cubicBezTo>
                  <a:lnTo>
                    <a:pt x="13354" y="20674"/>
                  </a:lnTo>
                  <a:lnTo>
                    <a:pt x="13385" y="20777"/>
                  </a:lnTo>
                  <a:cubicBezTo>
                    <a:pt x="13417" y="20882"/>
                    <a:pt x="13450" y="20987"/>
                    <a:pt x="13477" y="21085"/>
                  </a:cubicBezTo>
                  <a:lnTo>
                    <a:pt x="13485" y="21111"/>
                  </a:lnTo>
                  <a:lnTo>
                    <a:pt x="13512" y="21106"/>
                  </a:lnTo>
                  <a:cubicBezTo>
                    <a:pt x="13603" y="21091"/>
                    <a:pt x="13695" y="21081"/>
                    <a:pt x="13786" y="21076"/>
                  </a:cubicBezTo>
                  <a:cubicBezTo>
                    <a:pt x="13836" y="21072"/>
                    <a:pt x="13885" y="21070"/>
                    <a:pt x="13934" y="21070"/>
                  </a:cubicBezTo>
                  <a:cubicBezTo>
                    <a:pt x="14754" y="21070"/>
                    <a:pt x="15406" y="21679"/>
                    <a:pt x="15682" y="22385"/>
                  </a:cubicBezTo>
                  <a:cubicBezTo>
                    <a:pt x="15313" y="21678"/>
                    <a:pt x="14701" y="21283"/>
                    <a:pt x="13991" y="21283"/>
                  </a:cubicBezTo>
                  <a:cubicBezTo>
                    <a:pt x="13814" y="21283"/>
                    <a:pt x="13631" y="21307"/>
                    <a:pt x="13444" y="21358"/>
                  </a:cubicBezTo>
                  <a:lnTo>
                    <a:pt x="13414" y="21364"/>
                  </a:lnTo>
                  <a:cubicBezTo>
                    <a:pt x="13405" y="21368"/>
                    <a:pt x="13397" y="21368"/>
                    <a:pt x="13387" y="21369"/>
                  </a:cubicBezTo>
                  <a:cubicBezTo>
                    <a:pt x="13382" y="21370"/>
                    <a:pt x="13377" y="21370"/>
                    <a:pt x="13372" y="21370"/>
                  </a:cubicBezTo>
                  <a:cubicBezTo>
                    <a:pt x="13313" y="21370"/>
                    <a:pt x="13260" y="21324"/>
                    <a:pt x="13252" y="21263"/>
                  </a:cubicBezTo>
                  <a:cubicBezTo>
                    <a:pt x="13252" y="21251"/>
                    <a:pt x="13254" y="21238"/>
                    <a:pt x="13256" y="21226"/>
                  </a:cubicBezTo>
                  <a:lnTo>
                    <a:pt x="13257" y="21220"/>
                  </a:lnTo>
                  <a:lnTo>
                    <a:pt x="13256" y="21211"/>
                  </a:lnTo>
                  <a:cubicBezTo>
                    <a:pt x="13226" y="21115"/>
                    <a:pt x="13177" y="20985"/>
                    <a:pt x="13134" y="20870"/>
                  </a:cubicBezTo>
                  <a:cubicBezTo>
                    <a:pt x="13109" y="20802"/>
                    <a:pt x="13084" y="20737"/>
                    <a:pt x="13066" y="20685"/>
                  </a:cubicBezTo>
                  <a:lnTo>
                    <a:pt x="13036" y="20602"/>
                  </a:lnTo>
                  <a:cubicBezTo>
                    <a:pt x="12976" y="20439"/>
                    <a:pt x="12903" y="20238"/>
                    <a:pt x="12836" y="20104"/>
                  </a:cubicBezTo>
                  <a:cubicBezTo>
                    <a:pt x="12698" y="19815"/>
                    <a:pt x="12478" y="19397"/>
                    <a:pt x="12155" y="19124"/>
                  </a:cubicBezTo>
                  <a:cubicBezTo>
                    <a:pt x="11968" y="18974"/>
                    <a:pt x="11773" y="18896"/>
                    <a:pt x="11584" y="18896"/>
                  </a:cubicBezTo>
                  <a:cubicBezTo>
                    <a:pt x="11529" y="18896"/>
                    <a:pt x="11474" y="18902"/>
                    <a:pt x="11420" y="18916"/>
                  </a:cubicBezTo>
                  <a:cubicBezTo>
                    <a:pt x="11150" y="18984"/>
                    <a:pt x="10914" y="19219"/>
                    <a:pt x="10769" y="19564"/>
                  </a:cubicBezTo>
                  <a:cubicBezTo>
                    <a:pt x="10731" y="19682"/>
                    <a:pt x="10699" y="19802"/>
                    <a:pt x="10676" y="19923"/>
                  </a:cubicBezTo>
                  <a:lnTo>
                    <a:pt x="10656" y="19886"/>
                  </a:lnTo>
                  <a:lnTo>
                    <a:pt x="10651" y="20005"/>
                  </a:lnTo>
                  <a:cubicBezTo>
                    <a:pt x="10619" y="20659"/>
                    <a:pt x="10704" y="21629"/>
                    <a:pt x="11277" y="22616"/>
                  </a:cubicBezTo>
                  <a:cubicBezTo>
                    <a:pt x="10994" y="22363"/>
                    <a:pt x="10363" y="21631"/>
                    <a:pt x="10414" y="20151"/>
                  </a:cubicBezTo>
                  <a:lnTo>
                    <a:pt x="10414" y="20143"/>
                  </a:lnTo>
                  <a:lnTo>
                    <a:pt x="10413" y="20138"/>
                  </a:lnTo>
                  <a:cubicBezTo>
                    <a:pt x="10315" y="19856"/>
                    <a:pt x="10132" y="19480"/>
                    <a:pt x="10057" y="19332"/>
                  </a:cubicBezTo>
                  <a:cubicBezTo>
                    <a:pt x="9830" y="18876"/>
                    <a:pt x="9469" y="18310"/>
                    <a:pt x="9028" y="18202"/>
                  </a:cubicBezTo>
                  <a:cubicBezTo>
                    <a:pt x="8978" y="18190"/>
                    <a:pt x="8928" y="18184"/>
                    <a:pt x="8879" y="18184"/>
                  </a:cubicBezTo>
                  <a:cubicBezTo>
                    <a:pt x="8734" y="18184"/>
                    <a:pt x="8590" y="18235"/>
                    <a:pt x="8451" y="18337"/>
                  </a:cubicBezTo>
                  <a:lnTo>
                    <a:pt x="8444" y="18342"/>
                  </a:lnTo>
                  <a:lnTo>
                    <a:pt x="8441" y="18349"/>
                  </a:lnTo>
                  <a:cubicBezTo>
                    <a:pt x="8242" y="18788"/>
                    <a:pt x="7668" y="20324"/>
                    <a:pt x="8411" y="22083"/>
                  </a:cubicBezTo>
                  <a:cubicBezTo>
                    <a:pt x="8101" y="21716"/>
                    <a:pt x="7359" y="20531"/>
                    <a:pt x="8203" y="18330"/>
                  </a:cubicBezTo>
                  <a:lnTo>
                    <a:pt x="8209" y="18310"/>
                  </a:lnTo>
                  <a:lnTo>
                    <a:pt x="8193" y="18295"/>
                  </a:lnTo>
                  <a:cubicBezTo>
                    <a:pt x="7999" y="18128"/>
                    <a:pt x="7801" y="18043"/>
                    <a:pt x="7600" y="18043"/>
                  </a:cubicBezTo>
                  <a:cubicBezTo>
                    <a:pt x="7573" y="18043"/>
                    <a:pt x="7546" y="18044"/>
                    <a:pt x="7518" y="18047"/>
                  </a:cubicBezTo>
                  <a:cubicBezTo>
                    <a:pt x="7327" y="18069"/>
                    <a:pt x="7141" y="18170"/>
                    <a:pt x="6968" y="18344"/>
                  </a:cubicBezTo>
                  <a:cubicBezTo>
                    <a:pt x="7109" y="18154"/>
                    <a:pt x="7294" y="18029"/>
                    <a:pt x="7508" y="17986"/>
                  </a:cubicBezTo>
                  <a:cubicBezTo>
                    <a:pt x="7565" y="17974"/>
                    <a:pt x="7623" y="17968"/>
                    <a:pt x="7682" y="17968"/>
                  </a:cubicBezTo>
                  <a:cubicBezTo>
                    <a:pt x="7870" y="17968"/>
                    <a:pt x="8062" y="18028"/>
                    <a:pt x="8236" y="18144"/>
                  </a:cubicBezTo>
                  <a:lnTo>
                    <a:pt x="8267" y="18165"/>
                  </a:lnTo>
                  <a:lnTo>
                    <a:pt x="8301" y="18084"/>
                  </a:lnTo>
                  <a:lnTo>
                    <a:pt x="8277" y="18071"/>
                  </a:lnTo>
                  <a:cubicBezTo>
                    <a:pt x="8239" y="18049"/>
                    <a:pt x="8201" y="18031"/>
                    <a:pt x="8161" y="18014"/>
                  </a:cubicBezTo>
                  <a:lnTo>
                    <a:pt x="8158" y="18002"/>
                  </a:lnTo>
                  <a:cubicBezTo>
                    <a:pt x="8154" y="17989"/>
                    <a:pt x="8151" y="17977"/>
                    <a:pt x="8148" y="17966"/>
                  </a:cubicBezTo>
                  <a:cubicBezTo>
                    <a:pt x="7916" y="16980"/>
                    <a:pt x="8089" y="15944"/>
                    <a:pt x="8629" y="15088"/>
                  </a:cubicBezTo>
                  <a:cubicBezTo>
                    <a:pt x="9176" y="14211"/>
                    <a:pt x="10052" y="13592"/>
                    <a:pt x="11060" y="13367"/>
                  </a:cubicBezTo>
                  <a:cubicBezTo>
                    <a:pt x="11352" y="13300"/>
                    <a:pt x="11645" y="13268"/>
                    <a:pt x="11933" y="13268"/>
                  </a:cubicBezTo>
                  <a:close/>
                  <a:moveTo>
                    <a:pt x="20294" y="1"/>
                  </a:moveTo>
                  <a:lnTo>
                    <a:pt x="20277" y="31"/>
                  </a:lnTo>
                  <a:cubicBezTo>
                    <a:pt x="19310" y="1730"/>
                    <a:pt x="17758" y="2743"/>
                    <a:pt x="16123" y="2743"/>
                  </a:cubicBezTo>
                  <a:cubicBezTo>
                    <a:pt x="15141" y="2743"/>
                    <a:pt x="14186" y="2386"/>
                    <a:pt x="13360" y="1708"/>
                  </a:cubicBezTo>
                  <a:lnTo>
                    <a:pt x="13335" y="1688"/>
                  </a:lnTo>
                  <a:lnTo>
                    <a:pt x="13317" y="1712"/>
                  </a:lnTo>
                  <a:cubicBezTo>
                    <a:pt x="12425" y="2848"/>
                    <a:pt x="11135" y="3499"/>
                    <a:pt x="9777" y="3499"/>
                  </a:cubicBezTo>
                  <a:cubicBezTo>
                    <a:pt x="9389" y="3499"/>
                    <a:pt x="9003" y="3446"/>
                    <a:pt x="8630" y="3343"/>
                  </a:cubicBezTo>
                  <a:lnTo>
                    <a:pt x="8587" y="3329"/>
                  </a:lnTo>
                  <a:lnTo>
                    <a:pt x="8587" y="3329"/>
                  </a:lnTo>
                  <a:lnTo>
                    <a:pt x="8592" y="3376"/>
                  </a:lnTo>
                  <a:cubicBezTo>
                    <a:pt x="8615" y="3604"/>
                    <a:pt x="8627" y="3832"/>
                    <a:pt x="8627" y="4062"/>
                  </a:cubicBezTo>
                  <a:cubicBezTo>
                    <a:pt x="8627" y="6883"/>
                    <a:pt x="6841" y="9201"/>
                    <a:pt x="4646" y="9226"/>
                  </a:cubicBezTo>
                  <a:lnTo>
                    <a:pt x="4612" y="9226"/>
                  </a:lnTo>
                  <a:lnTo>
                    <a:pt x="4616" y="9258"/>
                  </a:lnTo>
                  <a:cubicBezTo>
                    <a:pt x="4646" y="9666"/>
                    <a:pt x="4686" y="10063"/>
                    <a:pt x="4732" y="10441"/>
                  </a:cubicBezTo>
                  <a:cubicBezTo>
                    <a:pt x="4636" y="10435"/>
                    <a:pt x="4542" y="10432"/>
                    <a:pt x="4449" y="10432"/>
                  </a:cubicBezTo>
                  <a:cubicBezTo>
                    <a:pt x="4397" y="10432"/>
                    <a:pt x="4346" y="10433"/>
                    <a:pt x="4296" y="10434"/>
                  </a:cubicBezTo>
                  <a:cubicBezTo>
                    <a:pt x="2981" y="10476"/>
                    <a:pt x="1753" y="11100"/>
                    <a:pt x="946" y="12139"/>
                  </a:cubicBezTo>
                  <a:cubicBezTo>
                    <a:pt x="323" y="12939"/>
                    <a:pt x="1" y="13935"/>
                    <a:pt x="35" y="14950"/>
                  </a:cubicBezTo>
                  <a:cubicBezTo>
                    <a:pt x="118" y="17303"/>
                    <a:pt x="2078" y="19165"/>
                    <a:pt x="4441" y="19165"/>
                  </a:cubicBezTo>
                  <a:cubicBezTo>
                    <a:pt x="4495" y="19165"/>
                    <a:pt x="4550" y="19164"/>
                    <a:pt x="4604" y="19162"/>
                  </a:cubicBezTo>
                  <a:cubicBezTo>
                    <a:pt x="5415" y="19136"/>
                    <a:pt x="6202" y="18886"/>
                    <a:pt x="6881" y="18440"/>
                  </a:cubicBezTo>
                  <a:lnTo>
                    <a:pt x="6881" y="18440"/>
                  </a:lnTo>
                  <a:cubicBezTo>
                    <a:pt x="6851" y="18475"/>
                    <a:pt x="6823" y="18512"/>
                    <a:pt x="6796" y="18550"/>
                  </a:cubicBezTo>
                  <a:lnTo>
                    <a:pt x="6789" y="18565"/>
                  </a:lnTo>
                  <a:cubicBezTo>
                    <a:pt x="6779" y="18583"/>
                    <a:pt x="6771" y="18602"/>
                    <a:pt x="6763" y="18621"/>
                  </a:cubicBezTo>
                  <a:cubicBezTo>
                    <a:pt x="5851" y="20993"/>
                    <a:pt x="6493" y="22549"/>
                    <a:pt x="7194" y="23437"/>
                  </a:cubicBezTo>
                  <a:cubicBezTo>
                    <a:pt x="7725" y="24111"/>
                    <a:pt x="8332" y="24455"/>
                    <a:pt x="8464" y="24523"/>
                  </a:cubicBezTo>
                  <a:cubicBezTo>
                    <a:pt x="6463" y="29596"/>
                    <a:pt x="6222" y="33185"/>
                    <a:pt x="7748" y="35190"/>
                  </a:cubicBezTo>
                  <a:cubicBezTo>
                    <a:pt x="8863" y="36658"/>
                    <a:pt x="10639" y="36813"/>
                    <a:pt x="11345" y="36813"/>
                  </a:cubicBezTo>
                  <a:cubicBezTo>
                    <a:pt x="11531" y="36813"/>
                    <a:pt x="11643" y="36803"/>
                    <a:pt x="11648" y="36801"/>
                  </a:cubicBezTo>
                  <a:cubicBezTo>
                    <a:pt x="13197" y="36665"/>
                    <a:pt x="14377" y="35666"/>
                    <a:pt x="15156" y="33835"/>
                  </a:cubicBezTo>
                  <a:cubicBezTo>
                    <a:pt x="15694" y="32571"/>
                    <a:pt x="16033" y="30928"/>
                    <a:pt x="16168" y="28952"/>
                  </a:cubicBezTo>
                  <a:cubicBezTo>
                    <a:pt x="16345" y="26336"/>
                    <a:pt x="16100" y="24067"/>
                    <a:pt x="16013" y="23375"/>
                  </a:cubicBezTo>
                  <a:lnTo>
                    <a:pt x="16013" y="23375"/>
                  </a:lnTo>
                  <a:cubicBezTo>
                    <a:pt x="16486" y="23418"/>
                    <a:pt x="16972" y="23440"/>
                    <a:pt x="17470" y="23440"/>
                  </a:cubicBezTo>
                  <a:cubicBezTo>
                    <a:pt x="18963" y="23440"/>
                    <a:pt x="20569" y="23246"/>
                    <a:pt x="22263" y="22859"/>
                  </a:cubicBezTo>
                  <a:lnTo>
                    <a:pt x="22306" y="22849"/>
                  </a:lnTo>
                  <a:cubicBezTo>
                    <a:pt x="23248" y="22633"/>
                    <a:pt x="24162" y="22306"/>
                    <a:pt x="25028" y="21875"/>
                  </a:cubicBezTo>
                  <a:cubicBezTo>
                    <a:pt x="25136" y="21822"/>
                    <a:pt x="25242" y="21764"/>
                    <a:pt x="25345" y="21709"/>
                  </a:cubicBezTo>
                  <a:lnTo>
                    <a:pt x="25359" y="21702"/>
                  </a:lnTo>
                  <a:cubicBezTo>
                    <a:pt x="26973" y="20825"/>
                    <a:pt x="28350" y="19577"/>
                    <a:pt x="29450" y="17989"/>
                  </a:cubicBezTo>
                  <a:cubicBezTo>
                    <a:pt x="29827" y="18088"/>
                    <a:pt x="30214" y="18138"/>
                    <a:pt x="30601" y="18138"/>
                  </a:cubicBezTo>
                  <a:cubicBezTo>
                    <a:pt x="30940" y="18138"/>
                    <a:pt x="31279" y="18100"/>
                    <a:pt x="31612" y="18024"/>
                  </a:cubicBezTo>
                  <a:cubicBezTo>
                    <a:pt x="32795" y="17754"/>
                    <a:pt x="33799" y="17044"/>
                    <a:pt x="34436" y="16022"/>
                  </a:cubicBezTo>
                  <a:cubicBezTo>
                    <a:pt x="35064" y="15026"/>
                    <a:pt x="35267" y="13821"/>
                    <a:pt x="34997" y="12676"/>
                  </a:cubicBezTo>
                  <a:cubicBezTo>
                    <a:pt x="34867" y="12119"/>
                    <a:pt x="34631" y="11591"/>
                    <a:pt x="34298" y="11125"/>
                  </a:cubicBezTo>
                  <a:cubicBezTo>
                    <a:pt x="33880" y="10538"/>
                    <a:pt x="33328" y="10060"/>
                    <a:pt x="32687" y="9729"/>
                  </a:cubicBezTo>
                  <a:lnTo>
                    <a:pt x="32677" y="9724"/>
                  </a:lnTo>
                  <a:lnTo>
                    <a:pt x="32669" y="9725"/>
                  </a:lnTo>
                  <a:cubicBezTo>
                    <a:pt x="32477" y="9752"/>
                    <a:pt x="32286" y="9767"/>
                    <a:pt x="32093" y="9767"/>
                  </a:cubicBezTo>
                  <a:cubicBezTo>
                    <a:pt x="29257" y="9767"/>
                    <a:pt x="26948" y="6803"/>
                    <a:pt x="26948" y="3158"/>
                  </a:cubicBezTo>
                  <a:cubicBezTo>
                    <a:pt x="26948" y="2950"/>
                    <a:pt x="26957" y="2735"/>
                    <a:pt x="26973" y="2519"/>
                  </a:cubicBezTo>
                  <a:lnTo>
                    <a:pt x="26975" y="2490"/>
                  </a:lnTo>
                  <a:lnTo>
                    <a:pt x="26947" y="2487"/>
                  </a:lnTo>
                  <a:cubicBezTo>
                    <a:pt x="25730" y="2312"/>
                    <a:pt x="24656" y="1447"/>
                    <a:pt x="23999" y="110"/>
                  </a:cubicBezTo>
                  <a:lnTo>
                    <a:pt x="23984" y="79"/>
                  </a:lnTo>
                  <a:lnTo>
                    <a:pt x="23956" y="97"/>
                  </a:lnTo>
                  <a:cubicBezTo>
                    <a:pt x="23405" y="442"/>
                    <a:pt x="22812" y="618"/>
                    <a:pt x="22198" y="618"/>
                  </a:cubicBezTo>
                  <a:cubicBezTo>
                    <a:pt x="21546" y="618"/>
                    <a:pt x="20897" y="412"/>
                    <a:pt x="20322" y="21"/>
                  </a:cubicBezTo>
                  <a:lnTo>
                    <a:pt x="20294" y="1"/>
                  </a:lnTo>
                  <a:close/>
                </a:path>
              </a:pathLst>
            </a:custGeom>
            <a:solidFill>
              <a:srgbClr val="D78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33"/>
            <p:cNvSpPr/>
            <p:nvPr/>
          </p:nvSpPr>
          <p:spPr>
            <a:xfrm>
              <a:off x="7888773" y="2816457"/>
              <a:ext cx="254846" cy="222234"/>
            </a:xfrm>
            <a:custGeom>
              <a:avLst/>
              <a:gdLst/>
              <a:ahLst/>
              <a:cxnLst/>
              <a:rect l="l" t="t" r="r" b="b"/>
              <a:pathLst>
                <a:path w="8549" h="7455" extrusionOk="0">
                  <a:moveTo>
                    <a:pt x="4301" y="1"/>
                  </a:moveTo>
                  <a:cubicBezTo>
                    <a:pt x="4010" y="1"/>
                    <a:pt x="3714" y="33"/>
                    <a:pt x="3419" y="100"/>
                  </a:cubicBezTo>
                  <a:cubicBezTo>
                    <a:pt x="1313" y="579"/>
                    <a:pt x="0" y="2655"/>
                    <a:pt x="486" y="4735"/>
                  </a:cubicBezTo>
                  <a:cubicBezTo>
                    <a:pt x="491" y="4757"/>
                    <a:pt x="498" y="4779"/>
                    <a:pt x="503" y="4800"/>
                  </a:cubicBezTo>
                  <a:cubicBezTo>
                    <a:pt x="546" y="4817"/>
                    <a:pt x="588" y="4839"/>
                    <a:pt x="629" y="4860"/>
                  </a:cubicBezTo>
                  <a:cubicBezTo>
                    <a:pt x="664" y="4880"/>
                    <a:pt x="699" y="4903"/>
                    <a:pt x="731" y="4928"/>
                  </a:cubicBezTo>
                  <a:cubicBezTo>
                    <a:pt x="933" y="4776"/>
                    <a:pt x="1129" y="4711"/>
                    <a:pt x="1315" y="4711"/>
                  </a:cubicBezTo>
                  <a:cubicBezTo>
                    <a:pt x="1965" y="4711"/>
                    <a:pt x="2508" y="5504"/>
                    <a:pt x="2843" y="6193"/>
                  </a:cubicBezTo>
                  <a:cubicBezTo>
                    <a:pt x="2856" y="6158"/>
                    <a:pt x="2870" y="6122"/>
                    <a:pt x="2886" y="6085"/>
                  </a:cubicBezTo>
                  <a:cubicBezTo>
                    <a:pt x="3085" y="5594"/>
                    <a:pt x="3523" y="5306"/>
                    <a:pt x="3981" y="5306"/>
                  </a:cubicBezTo>
                  <a:cubicBezTo>
                    <a:pt x="4246" y="5306"/>
                    <a:pt x="4517" y="5402"/>
                    <a:pt x="4752" y="5611"/>
                  </a:cubicBezTo>
                  <a:cubicBezTo>
                    <a:pt x="5120" y="5929"/>
                    <a:pt x="5328" y="6333"/>
                    <a:pt x="5503" y="6733"/>
                  </a:cubicBezTo>
                  <a:cubicBezTo>
                    <a:pt x="5583" y="6904"/>
                    <a:pt x="5664" y="7167"/>
                    <a:pt x="5726" y="7347"/>
                  </a:cubicBezTo>
                  <a:cubicBezTo>
                    <a:pt x="5734" y="7380"/>
                    <a:pt x="5746" y="7417"/>
                    <a:pt x="5757" y="7455"/>
                  </a:cubicBezTo>
                  <a:cubicBezTo>
                    <a:pt x="7517" y="6759"/>
                    <a:pt x="8548" y="4882"/>
                    <a:pt x="8111" y="2999"/>
                  </a:cubicBezTo>
                  <a:cubicBezTo>
                    <a:pt x="7693" y="1211"/>
                    <a:pt x="6082" y="1"/>
                    <a:pt x="4301"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33"/>
            <p:cNvSpPr/>
            <p:nvPr/>
          </p:nvSpPr>
          <p:spPr>
            <a:xfrm>
              <a:off x="7979603" y="3005330"/>
              <a:ext cx="3518" cy="13415"/>
            </a:xfrm>
            <a:custGeom>
              <a:avLst/>
              <a:gdLst/>
              <a:ahLst/>
              <a:cxnLst/>
              <a:rect l="l" t="t" r="r" b="b"/>
              <a:pathLst>
                <a:path w="118" h="450" extrusionOk="0">
                  <a:moveTo>
                    <a:pt x="117" y="1"/>
                  </a:moveTo>
                  <a:cubicBezTo>
                    <a:pt x="59" y="139"/>
                    <a:pt x="21" y="285"/>
                    <a:pt x="1" y="435"/>
                  </a:cubicBezTo>
                  <a:lnTo>
                    <a:pt x="9" y="450"/>
                  </a:lnTo>
                  <a:cubicBezTo>
                    <a:pt x="34" y="298"/>
                    <a:pt x="69" y="147"/>
                    <a:pt x="117"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33"/>
            <p:cNvSpPr/>
            <p:nvPr/>
          </p:nvSpPr>
          <p:spPr>
            <a:xfrm>
              <a:off x="7979603" y="3005330"/>
              <a:ext cx="3518" cy="13415"/>
            </a:xfrm>
            <a:custGeom>
              <a:avLst/>
              <a:gdLst/>
              <a:ahLst/>
              <a:cxnLst/>
              <a:rect l="l" t="t" r="r" b="b"/>
              <a:pathLst>
                <a:path w="118" h="450" extrusionOk="0">
                  <a:moveTo>
                    <a:pt x="117" y="1"/>
                  </a:moveTo>
                  <a:cubicBezTo>
                    <a:pt x="59" y="139"/>
                    <a:pt x="21" y="285"/>
                    <a:pt x="1" y="435"/>
                  </a:cubicBezTo>
                  <a:lnTo>
                    <a:pt x="9" y="450"/>
                  </a:lnTo>
                  <a:cubicBezTo>
                    <a:pt x="34" y="298"/>
                    <a:pt x="69" y="147"/>
                    <a:pt x="117" y="1"/>
                  </a:cubicBezTo>
                  <a:close/>
                </a:path>
              </a:pathLst>
            </a:custGeom>
            <a:solidFill>
              <a:srgbClr val="FE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3"/>
            <p:cNvSpPr/>
            <p:nvPr/>
          </p:nvSpPr>
          <p:spPr>
            <a:xfrm>
              <a:off x="8274508" y="2816487"/>
              <a:ext cx="233323" cy="230551"/>
            </a:xfrm>
            <a:custGeom>
              <a:avLst/>
              <a:gdLst/>
              <a:ahLst/>
              <a:cxnLst/>
              <a:rect l="l" t="t" r="r" b="b"/>
              <a:pathLst>
                <a:path w="7827" h="7734" extrusionOk="0">
                  <a:moveTo>
                    <a:pt x="3914" y="1"/>
                  </a:moveTo>
                  <a:cubicBezTo>
                    <a:pt x="1752" y="1"/>
                    <a:pt x="1" y="1732"/>
                    <a:pt x="1" y="3867"/>
                  </a:cubicBezTo>
                  <a:cubicBezTo>
                    <a:pt x="1" y="6003"/>
                    <a:pt x="1752" y="7734"/>
                    <a:pt x="3914" y="7734"/>
                  </a:cubicBezTo>
                  <a:cubicBezTo>
                    <a:pt x="6074" y="7734"/>
                    <a:pt x="7827" y="6003"/>
                    <a:pt x="7827" y="3867"/>
                  </a:cubicBezTo>
                  <a:cubicBezTo>
                    <a:pt x="7827" y="1732"/>
                    <a:pt x="6074" y="1"/>
                    <a:pt x="3914"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33"/>
            <p:cNvSpPr/>
            <p:nvPr/>
          </p:nvSpPr>
          <p:spPr>
            <a:xfrm>
              <a:off x="8154495" y="2840484"/>
              <a:ext cx="103143" cy="57593"/>
            </a:xfrm>
            <a:custGeom>
              <a:avLst/>
              <a:gdLst/>
              <a:ahLst/>
              <a:cxnLst/>
              <a:rect l="l" t="t" r="r" b="b"/>
              <a:pathLst>
                <a:path w="3460" h="1932" extrusionOk="0">
                  <a:moveTo>
                    <a:pt x="1951" y="0"/>
                  </a:moveTo>
                  <a:cubicBezTo>
                    <a:pt x="1814" y="0"/>
                    <a:pt x="1676" y="14"/>
                    <a:pt x="1539" y="41"/>
                  </a:cubicBezTo>
                  <a:cubicBezTo>
                    <a:pt x="836" y="183"/>
                    <a:pt x="257" y="674"/>
                    <a:pt x="1" y="1343"/>
                  </a:cubicBezTo>
                  <a:cubicBezTo>
                    <a:pt x="438" y="1713"/>
                    <a:pt x="991" y="1931"/>
                    <a:pt x="1545" y="1931"/>
                  </a:cubicBezTo>
                  <a:cubicBezTo>
                    <a:pt x="2213" y="1931"/>
                    <a:pt x="2882" y="1615"/>
                    <a:pt x="3351" y="869"/>
                  </a:cubicBezTo>
                  <a:cubicBezTo>
                    <a:pt x="3393" y="797"/>
                    <a:pt x="3428" y="722"/>
                    <a:pt x="3459" y="644"/>
                  </a:cubicBezTo>
                  <a:cubicBezTo>
                    <a:pt x="3062" y="229"/>
                    <a:pt x="2514" y="0"/>
                    <a:pt x="195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33"/>
            <p:cNvSpPr/>
            <p:nvPr/>
          </p:nvSpPr>
          <p:spPr>
            <a:xfrm>
              <a:off x="8275909" y="2598580"/>
              <a:ext cx="220028" cy="174836"/>
            </a:xfrm>
            <a:custGeom>
              <a:avLst/>
              <a:gdLst/>
              <a:ahLst/>
              <a:cxnLst/>
              <a:rect l="l" t="t" r="r" b="b"/>
              <a:pathLst>
                <a:path w="7381" h="5865" extrusionOk="0">
                  <a:moveTo>
                    <a:pt x="3766" y="1"/>
                  </a:moveTo>
                  <a:cubicBezTo>
                    <a:pt x="3556" y="1"/>
                    <a:pt x="3343" y="20"/>
                    <a:pt x="3129" y="59"/>
                  </a:cubicBezTo>
                  <a:cubicBezTo>
                    <a:pt x="1244" y="414"/>
                    <a:pt x="0" y="2226"/>
                    <a:pt x="347" y="4112"/>
                  </a:cubicBezTo>
                  <a:cubicBezTo>
                    <a:pt x="361" y="4194"/>
                    <a:pt x="380" y="4275"/>
                    <a:pt x="405" y="4353"/>
                  </a:cubicBezTo>
                  <a:cubicBezTo>
                    <a:pt x="465" y="4586"/>
                    <a:pt x="548" y="4811"/>
                    <a:pt x="654" y="5026"/>
                  </a:cubicBezTo>
                  <a:lnTo>
                    <a:pt x="711" y="5001"/>
                  </a:lnTo>
                  <a:cubicBezTo>
                    <a:pt x="451" y="4322"/>
                    <a:pt x="488" y="3573"/>
                    <a:pt x="811" y="2947"/>
                  </a:cubicBezTo>
                  <a:cubicBezTo>
                    <a:pt x="1358" y="1891"/>
                    <a:pt x="2424" y="1247"/>
                    <a:pt x="3611" y="1247"/>
                  </a:cubicBezTo>
                  <a:cubicBezTo>
                    <a:pt x="3629" y="1247"/>
                    <a:pt x="3647" y="1247"/>
                    <a:pt x="3665" y="1248"/>
                  </a:cubicBezTo>
                  <a:cubicBezTo>
                    <a:pt x="5266" y="1278"/>
                    <a:pt x="6616" y="2553"/>
                    <a:pt x="6738" y="4149"/>
                  </a:cubicBezTo>
                  <a:lnTo>
                    <a:pt x="6741" y="4184"/>
                  </a:lnTo>
                  <a:cubicBezTo>
                    <a:pt x="6776" y="4773"/>
                    <a:pt x="6600" y="5355"/>
                    <a:pt x="6243" y="5825"/>
                  </a:cubicBezTo>
                  <a:lnTo>
                    <a:pt x="6290" y="5865"/>
                  </a:lnTo>
                  <a:cubicBezTo>
                    <a:pt x="7049" y="5054"/>
                    <a:pt x="7380" y="3934"/>
                    <a:pt x="7182" y="2842"/>
                  </a:cubicBezTo>
                  <a:lnTo>
                    <a:pt x="7184" y="2842"/>
                  </a:lnTo>
                  <a:cubicBezTo>
                    <a:pt x="6874" y="1171"/>
                    <a:pt x="5409" y="1"/>
                    <a:pt x="37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33"/>
            <p:cNvSpPr/>
            <p:nvPr/>
          </p:nvSpPr>
          <p:spPr>
            <a:xfrm>
              <a:off x="7907732" y="2602306"/>
              <a:ext cx="216003" cy="154237"/>
            </a:xfrm>
            <a:custGeom>
              <a:avLst/>
              <a:gdLst/>
              <a:ahLst/>
              <a:cxnLst/>
              <a:rect l="l" t="t" r="r" b="b"/>
              <a:pathLst>
                <a:path w="7246" h="5174" extrusionOk="0">
                  <a:moveTo>
                    <a:pt x="3757" y="0"/>
                  </a:moveTo>
                  <a:cubicBezTo>
                    <a:pt x="2908" y="0"/>
                    <a:pt x="2065" y="316"/>
                    <a:pt x="1411" y="933"/>
                  </a:cubicBezTo>
                  <a:cubicBezTo>
                    <a:pt x="245" y="2033"/>
                    <a:pt x="0" y="3797"/>
                    <a:pt x="824" y="5174"/>
                  </a:cubicBezTo>
                  <a:lnTo>
                    <a:pt x="879" y="5145"/>
                  </a:lnTo>
                  <a:cubicBezTo>
                    <a:pt x="791" y="4952"/>
                    <a:pt x="729" y="4751"/>
                    <a:pt x="697" y="4543"/>
                  </a:cubicBezTo>
                  <a:cubicBezTo>
                    <a:pt x="669" y="4363"/>
                    <a:pt x="658" y="4183"/>
                    <a:pt x="661" y="4002"/>
                  </a:cubicBezTo>
                  <a:cubicBezTo>
                    <a:pt x="690" y="2289"/>
                    <a:pt x="2094" y="912"/>
                    <a:pt x="3798" y="912"/>
                  </a:cubicBezTo>
                  <a:cubicBezTo>
                    <a:pt x="3818" y="912"/>
                    <a:pt x="3837" y="913"/>
                    <a:pt x="3856" y="913"/>
                  </a:cubicBezTo>
                  <a:cubicBezTo>
                    <a:pt x="5591" y="943"/>
                    <a:pt x="6977" y="2378"/>
                    <a:pt x="6949" y="4117"/>
                  </a:cubicBezTo>
                  <a:cubicBezTo>
                    <a:pt x="6944" y="4315"/>
                    <a:pt x="6914" y="4513"/>
                    <a:pt x="6859" y="4706"/>
                  </a:cubicBezTo>
                  <a:lnTo>
                    <a:pt x="6917" y="4726"/>
                  </a:lnTo>
                  <a:lnTo>
                    <a:pt x="6929" y="4701"/>
                  </a:lnTo>
                  <a:cubicBezTo>
                    <a:pt x="7178" y="4092"/>
                    <a:pt x="7245" y="3424"/>
                    <a:pt x="7119" y="2779"/>
                  </a:cubicBezTo>
                  <a:cubicBezTo>
                    <a:pt x="6949" y="1887"/>
                    <a:pt x="6431" y="1099"/>
                    <a:pt x="5679" y="593"/>
                  </a:cubicBezTo>
                  <a:cubicBezTo>
                    <a:pt x="5095" y="196"/>
                    <a:pt x="4424" y="0"/>
                    <a:pt x="37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1" name="Google Shape;331;p33"/>
            <p:cNvSpPr/>
            <p:nvPr/>
          </p:nvSpPr>
          <p:spPr>
            <a:xfrm>
              <a:off x="8058359" y="3050790"/>
              <a:ext cx="954" cy="328"/>
            </a:xfrm>
            <a:custGeom>
              <a:avLst/>
              <a:gdLst/>
              <a:ahLst/>
              <a:cxnLst/>
              <a:rect l="l" t="t" r="r" b="b"/>
              <a:pathLst>
                <a:path w="32" h="11" extrusionOk="0">
                  <a:moveTo>
                    <a:pt x="32" y="0"/>
                  </a:moveTo>
                  <a:lnTo>
                    <a:pt x="32" y="0"/>
                  </a:lnTo>
                  <a:cubicBezTo>
                    <a:pt x="20" y="2"/>
                    <a:pt x="10" y="5"/>
                    <a:pt x="0" y="10"/>
                  </a:cubicBezTo>
                  <a:cubicBezTo>
                    <a:pt x="10" y="5"/>
                    <a:pt x="20" y="2"/>
                    <a:pt x="32"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33"/>
            <p:cNvSpPr/>
            <p:nvPr/>
          </p:nvSpPr>
          <p:spPr>
            <a:xfrm>
              <a:off x="7554013" y="1967871"/>
              <a:ext cx="1252616" cy="818016"/>
            </a:xfrm>
            <a:custGeom>
              <a:avLst/>
              <a:gdLst/>
              <a:ahLst/>
              <a:cxnLst/>
              <a:rect l="l" t="t" r="r" b="b"/>
              <a:pathLst>
                <a:path w="42020" h="27441" extrusionOk="0">
                  <a:moveTo>
                    <a:pt x="20609" y="0"/>
                  </a:moveTo>
                  <a:cubicBezTo>
                    <a:pt x="18086" y="0"/>
                    <a:pt x="15955" y="1881"/>
                    <a:pt x="15641" y="4379"/>
                  </a:cubicBezTo>
                  <a:cubicBezTo>
                    <a:pt x="15127" y="4260"/>
                    <a:pt x="14602" y="4201"/>
                    <a:pt x="14075" y="4201"/>
                  </a:cubicBezTo>
                  <a:cubicBezTo>
                    <a:pt x="13899" y="4201"/>
                    <a:pt x="13723" y="4207"/>
                    <a:pt x="13547" y="4221"/>
                  </a:cubicBezTo>
                  <a:cubicBezTo>
                    <a:pt x="10528" y="4454"/>
                    <a:pt x="8038" y="6586"/>
                    <a:pt x="7344" y="9530"/>
                  </a:cubicBezTo>
                  <a:cubicBezTo>
                    <a:pt x="7295" y="9529"/>
                    <a:pt x="7245" y="9529"/>
                    <a:pt x="7196" y="9529"/>
                  </a:cubicBezTo>
                  <a:cubicBezTo>
                    <a:pt x="7018" y="9529"/>
                    <a:pt x="6838" y="9535"/>
                    <a:pt x="6660" y="9548"/>
                  </a:cubicBezTo>
                  <a:cubicBezTo>
                    <a:pt x="2857" y="9841"/>
                    <a:pt x="1" y="13173"/>
                    <a:pt x="294" y="16977"/>
                  </a:cubicBezTo>
                  <a:cubicBezTo>
                    <a:pt x="479" y="19385"/>
                    <a:pt x="1870" y="21484"/>
                    <a:pt x="4019" y="22594"/>
                  </a:cubicBezTo>
                  <a:cubicBezTo>
                    <a:pt x="3356" y="24183"/>
                    <a:pt x="3554" y="25999"/>
                    <a:pt x="4545" y="27407"/>
                  </a:cubicBezTo>
                  <a:lnTo>
                    <a:pt x="4568" y="27440"/>
                  </a:lnTo>
                  <a:lnTo>
                    <a:pt x="4593" y="27409"/>
                  </a:lnTo>
                  <a:cubicBezTo>
                    <a:pt x="5390" y="26385"/>
                    <a:pt x="6600" y="25769"/>
                    <a:pt x="7895" y="25728"/>
                  </a:cubicBezTo>
                  <a:cubicBezTo>
                    <a:pt x="7942" y="25726"/>
                    <a:pt x="7989" y="25725"/>
                    <a:pt x="8035" y="25725"/>
                  </a:cubicBezTo>
                  <a:cubicBezTo>
                    <a:pt x="8144" y="25725"/>
                    <a:pt x="8253" y="25730"/>
                    <a:pt x="8363" y="25738"/>
                  </a:cubicBezTo>
                  <a:lnTo>
                    <a:pt x="8399" y="25741"/>
                  </a:lnTo>
                  <a:lnTo>
                    <a:pt x="8394" y="25703"/>
                  </a:lnTo>
                  <a:cubicBezTo>
                    <a:pt x="8348" y="25325"/>
                    <a:pt x="8308" y="24926"/>
                    <a:pt x="8276" y="24519"/>
                  </a:cubicBezTo>
                  <a:cubicBezTo>
                    <a:pt x="10491" y="24469"/>
                    <a:pt x="12287" y="22134"/>
                    <a:pt x="12287" y="19293"/>
                  </a:cubicBezTo>
                  <a:cubicBezTo>
                    <a:pt x="12287" y="19084"/>
                    <a:pt x="12276" y="18867"/>
                    <a:pt x="12254" y="18646"/>
                  </a:cubicBezTo>
                  <a:lnTo>
                    <a:pt x="12254" y="18646"/>
                  </a:lnTo>
                  <a:cubicBezTo>
                    <a:pt x="12620" y="18744"/>
                    <a:pt x="12996" y="18794"/>
                    <a:pt x="13374" y="18794"/>
                  </a:cubicBezTo>
                  <a:cubicBezTo>
                    <a:pt x="14742" y="18794"/>
                    <a:pt x="16040" y="18143"/>
                    <a:pt x="16942" y="17008"/>
                  </a:cubicBezTo>
                  <a:cubicBezTo>
                    <a:pt x="17775" y="17682"/>
                    <a:pt x="18735" y="18038"/>
                    <a:pt x="19720" y="18038"/>
                  </a:cubicBezTo>
                  <a:cubicBezTo>
                    <a:pt x="21368" y="18038"/>
                    <a:pt x="22932" y="17023"/>
                    <a:pt x="23911" y="15322"/>
                  </a:cubicBezTo>
                  <a:cubicBezTo>
                    <a:pt x="24490" y="15708"/>
                    <a:pt x="25139" y="15911"/>
                    <a:pt x="25795" y="15911"/>
                  </a:cubicBezTo>
                  <a:cubicBezTo>
                    <a:pt x="26411" y="15911"/>
                    <a:pt x="27003" y="15740"/>
                    <a:pt x="27556" y="15400"/>
                  </a:cubicBezTo>
                  <a:cubicBezTo>
                    <a:pt x="28218" y="16727"/>
                    <a:pt x="29290" y="17591"/>
                    <a:pt x="30507" y="17775"/>
                  </a:cubicBezTo>
                  <a:cubicBezTo>
                    <a:pt x="30492" y="17983"/>
                    <a:pt x="30484" y="18190"/>
                    <a:pt x="30484" y="18391"/>
                  </a:cubicBezTo>
                  <a:cubicBezTo>
                    <a:pt x="30484" y="22069"/>
                    <a:pt x="32819" y="25060"/>
                    <a:pt x="35690" y="25060"/>
                  </a:cubicBezTo>
                  <a:cubicBezTo>
                    <a:pt x="35881" y="25060"/>
                    <a:pt x="36074" y="25047"/>
                    <a:pt x="36264" y="25019"/>
                  </a:cubicBezTo>
                  <a:cubicBezTo>
                    <a:pt x="36891" y="25345"/>
                    <a:pt x="37434" y="25816"/>
                    <a:pt x="37845" y="26392"/>
                  </a:cubicBezTo>
                  <a:lnTo>
                    <a:pt x="37858" y="26410"/>
                  </a:lnTo>
                  <a:lnTo>
                    <a:pt x="37878" y="26403"/>
                  </a:lnTo>
                  <a:cubicBezTo>
                    <a:pt x="39223" y="25977"/>
                    <a:pt x="40327" y="25004"/>
                    <a:pt x="40916" y="23722"/>
                  </a:cubicBezTo>
                  <a:cubicBezTo>
                    <a:pt x="41507" y="22441"/>
                    <a:pt x="41530" y="20971"/>
                    <a:pt x="40981" y="19671"/>
                  </a:cubicBezTo>
                  <a:cubicBezTo>
                    <a:pt x="41695" y="18456"/>
                    <a:pt x="42019" y="17051"/>
                    <a:pt x="41909" y="15645"/>
                  </a:cubicBezTo>
                  <a:cubicBezTo>
                    <a:pt x="41670" y="12506"/>
                    <a:pt x="39340" y="9925"/>
                    <a:pt x="36242" y="9367"/>
                  </a:cubicBezTo>
                  <a:cubicBezTo>
                    <a:pt x="35941" y="5767"/>
                    <a:pt x="32909" y="3025"/>
                    <a:pt x="29350" y="3025"/>
                  </a:cubicBezTo>
                  <a:cubicBezTo>
                    <a:pt x="29174" y="3025"/>
                    <a:pt x="28996" y="3032"/>
                    <a:pt x="28818" y="3046"/>
                  </a:cubicBezTo>
                  <a:cubicBezTo>
                    <a:pt x="27649" y="3137"/>
                    <a:pt x="26522" y="3522"/>
                    <a:pt x="25544" y="4168"/>
                  </a:cubicBezTo>
                  <a:cubicBezTo>
                    <a:pt x="25133" y="1749"/>
                    <a:pt x="23066" y="0"/>
                    <a:pt x="20609"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33"/>
            <p:cNvSpPr/>
            <p:nvPr/>
          </p:nvSpPr>
          <p:spPr>
            <a:xfrm>
              <a:off x="7703746" y="2796724"/>
              <a:ext cx="129137" cy="173315"/>
            </a:xfrm>
            <a:custGeom>
              <a:avLst/>
              <a:gdLst/>
              <a:ahLst/>
              <a:cxnLst/>
              <a:rect l="l" t="t" r="r" b="b"/>
              <a:pathLst>
                <a:path w="4332" h="5814" extrusionOk="0">
                  <a:moveTo>
                    <a:pt x="1202" y="0"/>
                  </a:moveTo>
                  <a:cubicBezTo>
                    <a:pt x="891" y="0"/>
                    <a:pt x="573" y="53"/>
                    <a:pt x="257" y="158"/>
                  </a:cubicBezTo>
                  <a:lnTo>
                    <a:pt x="1" y="243"/>
                  </a:lnTo>
                  <a:lnTo>
                    <a:pt x="269" y="218"/>
                  </a:lnTo>
                  <a:cubicBezTo>
                    <a:pt x="381" y="208"/>
                    <a:pt x="491" y="202"/>
                    <a:pt x="600" y="202"/>
                  </a:cubicBezTo>
                  <a:cubicBezTo>
                    <a:pt x="1650" y="202"/>
                    <a:pt x="2555" y="680"/>
                    <a:pt x="3180" y="1571"/>
                  </a:cubicBezTo>
                  <a:cubicBezTo>
                    <a:pt x="2339" y="1781"/>
                    <a:pt x="1717" y="2263"/>
                    <a:pt x="1466" y="2901"/>
                  </a:cubicBezTo>
                  <a:cubicBezTo>
                    <a:pt x="1228" y="3502"/>
                    <a:pt x="1337" y="4174"/>
                    <a:pt x="1783" y="4846"/>
                  </a:cubicBezTo>
                  <a:lnTo>
                    <a:pt x="1883" y="4996"/>
                  </a:lnTo>
                  <a:lnTo>
                    <a:pt x="1815" y="4723"/>
                  </a:lnTo>
                  <a:cubicBezTo>
                    <a:pt x="1738" y="4419"/>
                    <a:pt x="1660" y="4106"/>
                    <a:pt x="1679" y="3795"/>
                  </a:cubicBezTo>
                  <a:cubicBezTo>
                    <a:pt x="1647" y="2799"/>
                    <a:pt x="2657" y="2322"/>
                    <a:pt x="3543" y="2213"/>
                  </a:cubicBezTo>
                  <a:cubicBezTo>
                    <a:pt x="3744" y="2666"/>
                    <a:pt x="3867" y="3151"/>
                    <a:pt x="3907" y="3645"/>
                  </a:cubicBezTo>
                  <a:cubicBezTo>
                    <a:pt x="3975" y="4226"/>
                    <a:pt x="3984" y="4856"/>
                    <a:pt x="3934" y="5574"/>
                  </a:cubicBezTo>
                  <a:lnTo>
                    <a:pt x="3917" y="5813"/>
                  </a:lnTo>
                  <a:lnTo>
                    <a:pt x="3994" y="5585"/>
                  </a:lnTo>
                  <a:cubicBezTo>
                    <a:pt x="4220" y="4918"/>
                    <a:pt x="4327" y="4254"/>
                    <a:pt x="4307" y="3617"/>
                  </a:cubicBezTo>
                  <a:cubicBezTo>
                    <a:pt x="4332" y="2423"/>
                    <a:pt x="3761" y="1220"/>
                    <a:pt x="2852" y="552"/>
                  </a:cubicBezTo>
                  <a:cubicBezTo>
                    <a:pt x="2356" y="187"/>
                    <a:pt x="1790" y="0"/>
                    <a:pt x="1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33"/>
            <p:cNvSpPr/>
            <p:nvPr/>
          </p:nvSpPr>
          <p:spPr>
            <a:xfrm>
              <a:off x="8537725" y="2760058"/>
              <a:ext cx="124218" cy="178681"/>
            </a:xfrm>
            <a:custGeom>
              <a:avLst/>
              <a:gdLst/>
              <a:ahLst/>
              <a:cxnLst/>
              <a:rect l="l" t="t" r="r" b="b"/>
              <a:pathLst>
                <a:path w="4167" h="5994" extrusionOk="0">
                  <a:moveTo>
                    <a:pt x="3147" y="0"/>
                  </a:moveTo>
                  <a:cubicBezTo>
                    <a:pt x="2488" y="0"/>
                    <a:pt x="1866" y="229"/>
                    <a:pt x="1343" y="672"/>
                  </a:cubicBezTo>
                  <a:cubicBezTo>
                    <a:pt x="484" y="1400"/>
                    <a:pt x="0" y="2640"/>
                    <a:pt x="108" y="3828"/>
                  </a:cubicBezTo>
                  <a:cubicBezTo>
                    <a:pt x="135" y="4467"/>
                    <a:pt x="288" y="5121"/>
                    <a:pt x="561" y="5772"/>
                  </a:cubicBezTo>
                  <a:lnTo>
                    <a:pt x="653" y="5993"/>
                  </a:lnTo>
                  <a:lnTo>
                    <a:pt x="619" y="5755"/>
                  </a:lnTo>
                  <a:cubicBezTo>
                    <a:pt x="519" y="5043"/>
                    <a:pt x="483" y="4412"/>
                    <a:pt x="509" y="3828"/>
                  </a:cubicBezTo>
                  <a:cubicBezTo>
                    <a:pt x="514" y="3332"/>
                    <a:pt x="604" y="2843"/>
                    <a:pt x="772" y="2377"/>
                  </a:cubicBezTo>
                  <a:cubicBezTo>
                    <a:pt x="1663" y="2423"/>
                    <a:pt x="2705" y="2829"/>
                    <a:pt x="2745" y="3828"/>
                  </a:cubicBezTo>
                  <a:cubicBezTo>
                    <a:pt x="2785" y="4134"/>
                    <a:pt x="2728" y="4452"/>
                    <a:pt x="2673" y="4762"/>
                  </a:cubicBezTo>
                  <a:lnTo>
                    <a:pt x="2625" y="5038"/>
                  </a:lnTo>
                  <a:lnTo>
                    <a:pt x="2713" y="4883"/>
                  </a:lnTo>
                  <a:cubicBezTo>
                    <a:pt x="3109" y="4181"/>
                    <a:pt x="3172" y="3502"/>
                    <a:pt x="2894" y="2921"/>
                  </a:cubicBezTo>
                  <a:cubicBezTo>
                    <a:pt x="2598" y="2302"/>
                    <a:pt x="1942" y="1862"/>
                    <a:pt x="1089" y="1711"/>
                  </a:cubicBezTo>
                  <a:cubicBezTo>
                    <a:pt x="1693" y="707"/>
                    <a:pt x="2653" y="160"/>
                    <a:pt x="3808" y="160"/>
                  </a:cubicBezTo>
                  <a:lnTo>
                    <a:pt x="3896" y="160"/>
                  </a:lnTo>
                  <a:lnTo>
                    <a:pt x="4166" y="166"/>
                  </a:lnTo>
                  <a:lnTo>
                    <a:pt x="3905" y="98"/>
                  </a:lnTo>
                  <a:cubicBezTo>
                    <a:pt x="3649" y="33"/>
                    <a:pt x="3396" y="0"/>
                    <a:pt x="3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33"/>
            <p:cNvSpPr/>
            <p:nvPr/>
          </p:nvSpPr>
          <p:spPr>
            <a:xfrm>
              <a:off x="8223563" y="2746644"/>
              <a:ext cx="31986" cy="36338"/>
            </a:xfrm>
            <a:custGeom>
              <a:avLst/>
              <a:gdLst/>
              <a:ahLst/>
              <a:cxnLst/>
              <a:rect l="l" t="t" r="r" b="b"/>
              <a:pathLst>
                <a:path w="1073" h="1219" extrusionOk="0">
                  <a:moveTo>
                    <a:pt x="908" y="1"/>
                  </a:moveTo>
                  <a:lnTo>
                    <a:pt x="878" y="60"/>
                  </a:lnTo>
                  <a:cubicBezTo>
                    <a:pt x="583" y="646"/>
                    <a:pt x="270" y="1012"/>
                    <a:pt x="74" y="1162"/>
                  </a:cubicBezTo>
                  <a:lnTo>
                    <a:pt x="0" y="1219"/>
                  </a:lnTo>
                  <a:lnTo>
                    <a:pt x="94" y="1219"/>
                  </a:lnTo>
                  <a:cubicBezTo>
                    <a:pt x="119" y="1219"/>
                    <a:pt x="706" y="1207"/>
                    <a:pt x="942" y="844"/>
                  </a:cubicBezTo>
                  <a:cubicBezTo>
                    <a:pt x="1072" y="646"/>
                    <a:pt x="1069" y="383"/>
                    <a:pt x="932" y="62"/>
                  </a:cubicBezTo>
                  <a:lnTo>
                    <a:pt x="908" y="1"/>
                  </a:lnTo>
                  <a:close/>
                </a:path>
              </a:pathLst>
            </a:custGeom>
            <a:solidFill>
              <a:srgbClr val="2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3"/>
            <p:cNvSpPr/>
            <p:nvPr/>
          </p:nvSpPr>
          <p:spPr>
            <a:xfrm>
              <a:off x="8126653" y="2597894"/>
              <a:ext cx="100847" cy="193974"/>
            </a:xfrm>
            <a:custGeom>
              <a:avLst/>
              <a:gdLst/>
              <a:ahLst/>
              <a:cxnLst/>
              <a:rect l="l" t="t" r="r" b="b"/>
              <a:pathLst>
                <a:path w="3383" h="6507" extrusionOk="0">
                  <a:moveTo>
                    <a:pt x="2652" y="1"/>
                  </a:moveTo>
                  <a:lnTo>
                    <a:pt x="2682" y="112"/>
                  </a:lnTo>
                  <a:cubicBezTo>
                    <a:pt x="2847" y="721"/>
                    <a:pt x="2730" y="1331"/>
                    <a:pt x="2354" y="1827"/>
                  </a:cubicBezTo>
                  <a:cubicBezTo>
                    <a:pt x="2151" y="2095"/>
                    <a:pt x="1853" y="2309"/>
                    <a:pt x="1562" y="2517"/>
                  </a:cubicBezTo>
                  <a:cubicBezTo>
                    <a:pt x="1386" y="2645"/>
                    <a:pt x="1201" y="2777"/>
                    <a:pt x="1039" y="2920"/>
                  </a:cubicBezTo>
                  <a:cubicBezTo>
                    <a:pt x="677" y="3245"/>
                    <a:pt x="425" y="3616"/>
                    <a:pt x="294" y="4024"/>
                  </a:cubicBezTo>
                  <a:cubicBezTo>
                    <a:pt x="1" y="4932"/>
                    <a:pt x="387" y="5783"/>
                    <a:pt x="1274" y="6187"/>
                  </a:cubicBezTo>
                  <a:cubicBezTo>
                    <a:pt x="1662" y="6362"/>
                    <a:pt x="2078" y="6467"/>
                    <a:pt x="2502" y="6495"/>
                  </a:cubicBezTo>
                  <a:lnTo>
                    <a:pt x="2667" y="6507"/>
                  </a:lnTo>
                  <a:lnTo>
                    <a:pt x="2517" y="6437"/>
                  </a:lnTo>
                  <a:cubicBezTo>
                    <a:pt x="1650" y="6024"/>
                    <a:pt x="708" y="5315"/>
                    <a:pt x="1148" y="4277"/>
                  </a:cubicBezTo>
                  <a:cubicBezTo>
                    <a:pt x="1332" y="3839"/>
                    <a:pt x="1720" y="3498"/>
                    <a:pt x="2096" y="3170"/>
                  </a:cubicBezTo>
                  <a:cubicBezTo>
                    <a:pt x="2464" y="2848"/>
                    <a:pt x="2844" y="2517"/>
                    <a:pt x="3030" y="2096"/>
                  </a:cubicBezTo>
                  <a:cubicBezTo>
                    <a:pt x="3383" y="1420"/>
                    <a:pt x="3263" y="612"/>
                    <a:pt x="2735" y="82"/>
                  </a:cubicBezTo>
                  <a:lnTo>
                    <a:pt x="2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3"/>
            <p:cNvSpPr/>
            <p:nvPr/>
          </p:nvSpPr>
          <p:spPr>
            <a:xfrm>
              <a:off x="7922756" y="2526262"/>
              <a:ext cx="125858" cy="75688"/>
            </a:xfrm>
            <a:custGeom>
              <a:avLst/>
              <a:gdLst/>
              <a:ahLst/>
              <a:cxnLst/>
              <a:rect l="l" t="t" r="r" b="b"/>
              <a:pathLst>
                <a:path w="4222" h="2539" extrusionOk="0">
                  <a:moveTo>
                    <a:pt x="3178" y="0"/>
                  </a:moveTo>
                  <a:cubicBezTo>
                    <a:pt x="2604" y="0"/>
                    <a:pt x="2007" y="159"/>
                    <a:pt x="1468" y="466"/>
                  </a:cubicBezTo>
                  <a:cubicBezTo>
                    <a:pt x="694" y="909"/>
                    <a:pt x="164" y="1590"/>
                    <a:pt x="15" y="2336"/>
                  </a:cubicBezTo>
                  <a:cubicBezTo>
                    <a:pt x="0" y="2407"/>
                    <a:pt x="34" y="2482"/>
                    <a:pt x="99" y="2517"/>
                  </a:cubicBezTo>
                  <a:cubicBezTo>
                    <a:pt x="124" y="2530"/>
                    <a:pt x="152" y="2539"/>
                    <a:pt x="182" y="2539"/>
                  </a:cubicBezTo>
                  <a:cubicBezTo>
                    <a:pt x="223" y="2539"/>
                    <a:pt x="265" y="2522"/>
                    <a:pt x="295" y="2492"/>
                  </a:cubicBezTo>
                  <a:cubicBezTo>
                    <a:pt x="853" y="1973"/>
                    <a:pt x="2335" y="736"/>
                    <a:pt x="4068" y="473"/>
                  </a:cubicBezTo>
                  <a:cubicBezTo>
                    <a:pt x="4146" y="461"/>
                    <a:pt x="4206" y="398"/>
                    <a:pt x="4215" y="320"/>
                  </a:cubicBezTo>
                  <a:cubicBezTo>
                    <a:pt x="4221" y="245"/>
                    <a:pt x="4176" y="175"/>
                    <a:pt x="4105" y="152"/>
                  </a:cubicBezTo>
                  <a:cubicBezTo>
                    <a:pt x="3813" y="50"/>
                    <a:pt x="3499" y="0"/>
                    <a:pt x="3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3"/>
            <p:cNvSpPr/>
            <p:nvPr/>
          </p:nvSpPr>
          <p:spPr>
            <a:xfrm>
              <a:off x="8334842" y="2515710"/>
              <a:ext cx="130419" cy="69577"/>
            </a:xfrm>
            <a:custGeom>
              <a:avLst/>
              <a:gdLst/>
              <a:ahLst/>
              <a:cxnLst/>
              <a:rect l="l" t="t" r="r" b="b"/>
              <a:pathLst>
                <a:path w="4375" h="2334" extrusionOk="0">
                  <a:moveTo>
                    <a:pt x="1244" y="1"/>
                  </a:moveTo>
                  <a:cubicBezTo>
                    <a:pt x="846" y="1"/>
                    <a:pt x="459" y="74"/>
                    <a:pt x="112" y="223"/>
                  </a:cubicBezTo>
                  <a:cubicBezTo>
                    <a:pt x="42" y="251"/>
                    <a:pt x="1" y="324"/>
                    <a:pt x="16" y="399"/>
                  </a:cubicBezTo>
                  <a:cubicBezTo>
                    <a:pt x="27" y="478"/>
                    <a:pt x="92" y="536"/>
                    <a:pt x="170" y="541"/>
                  </a:cubicBezTo>
                  <a:cubicBezTo>
                    <a:pt x="1918" y="684"/>
                    <a:pt x="3484" y="1816"/>
                    <a:pt x="4077" y="2295"/>
                  </a:cubicBezTo>
                  <a:cubicBezTo>
                    <a:pt x="4107" y="2320"/>
                    <a:pt x="4145" y="2333"/>
                    <a:pt x="4183" y="2333"/>
                  </a:cubicBezTo>
                  <a:cubicBezTo>
                    <a:pt x="4295" y="2333"/>
                    <a:pt x="4375" y="2227"/>
                    <a:pt x="4345" y="2119"/>
                  </a:cubicBezTo>
                  <a:cubicBezTo>
                    <a:pt x="4145" y="1386"/>
                    <a:pt x="3567" y="742"/>
                    <a:pt x="2762" y="354"/>
                  </a:cubicBezTo>
                  <a:cubicBezTo>
                    <a:pt x="2274" y="120"/>
                    <a:pt x="1750" y="1"/>
                    <a:pt x="1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3"/>
            <p:cNvSpPr/>
            <p:nvPr/>
          </p:nvSpPr>
          <p:spPr>
            <a:xfrm>
              <a:off x="8124984" y="2808707"/>
              <a:ext cx="141866" cy="73422"/>
            </a:xfrm>
            <a:custGeom>
              <a:avLst/>
              <a:gdLst/>
              <a:ahLst/>
              <a:cxnLst/>
              <a:rect l="l" t="t" r="r" b="b"/>
              <a:pathLst>
                <a:path w="4759" h="2463" extrusionOk="0">
                  <a:moveTo>
                    <a:pt x="4639" y="1"/>
                  </a:moveTo>
                  <a:lnTo>
                    <a:pt x="140" y="202"/>
                  </a:lnTo>
                  <a:lnTo>
                    <a:pt x="115" y="202"/>
                  </a:lnTo>
                  <a:lnTo>
                    <a:pt x="112" y="229"/>
                  </a:lnTo>
                  <a:cubicBezTo>
                    <a:pt x="0" y="1072"/>
                    <a:pt x="313" y="1876"/>
                    <a:pt x="971" y="2434"/>
                  </a:cubicBezTo>
                  <a:lnTo>
                    <a:pt x="1004" y="2462"/>
                  </a:lnTo>
                  <a:lnTo>
                    <a:pt x="1019" y="2421"/>
                  </a:lnTo>
                  <a:cubicBezTo>
                    <a:pt x="1315" y="1630"/>
                    <a:pt x="2089" y="1097"/>
                    <a:pt x="2941" y="1097"/>
                  </a:cubicBezTo>
                  <a:cubicBezTo>
                    <a:pt x="3502" y="1097"/>
                    <a:pt x="4040" y="1327"/>
                    <a:pt x="4428" y="1732"/>
                  </a:cubicBezTo>
                  <a:lnTo>
                    <a:pt x="4459" y="1767"/>
                  </a:lnTo>
                  <a:lnTo>
                    <a:pt x="4477" y="1725"/>
                  </a:lnTo>
                  <a:cubicBezTo>
                    <a:pt x="4700" y="1224"/>
                    <a:pt x="4759" y="636"/>
                    <a:pt x="4644" y="29"/>
                  </a:cubicBezTo>
                  <a:lnTo>
                    <a:pt x="46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33"/>
            <p:cNvSpPr/>
            <p:nvPr/>
          </p:nvSpPr>
          <p:spPr>
            <a:xfrm>
              <a:off x="8287475" y="2633934"/>
              <a:ext cx="192274" cy="174120"/>
            </a:xfrm>
            <a:custGeom>
              <a:avLst/>
              <a:gdLst/>
              <a:ahLst/>
              <a:cxnLst/>
              <a:rect l="l" t="t" r="r" b="b"/>
              <a:pathLst>
                <a:path w="6450" h="5841" extrusionOk="0">
                  <a:moveTo>
                    <a:pt x="3202" y="0"/>
                  </a:moveTo>
                  <a:cubicBezTo>
                    <a:pt x="2008" y="0"/>
                    <a:pt x="914" y="670"/>
                    <a:pt x="370" y="1733"/>
                  </a:cubicBezTo>
                  <a:cubicBezTo>
                    <a:pt x="37" y="2373"/>
                    <a:pt x="0" y="3142"/>
                    <a:pt x="265" y="3838"/>
                  </a:cubicBezTo>
                  <a:cubicBezTo>
                    <a:pt x="365" y="4098"/>
                    <a:pt x="503" y="4341"/>
                    <a:pt x="679" y="4557"/>
                  </a:cubicBezTo>
                  <a:cubicBezTo>
                    <a:pt x="1340" y="5369"/>
                    <a:pt x="2332" y="5840"/>
                    <a:pt x="3379" y="5840"/>
                  </a:cubicBezTo>
                  <a:cubicBezTo>
                    <a:pt x="3550" y="5840"/>
                    <a:pt x="3723" y="5827"/>
                    <a:pt x="3893" y="5802"/>
                  </a:cubicBezTo>
                  <a:cubicBezTo>
                    <a:pt x="3928" y="5799"/>
                    <a:pt x="3963" y="5795"/>
                    <a:pt x="3998" y="5789"/>
                  </a:cubicBezTo>
                  <a:lnTo>
                    <a:pt x="4011" y="5787"/>
                  </a:lnTo>
                  <a:cubicBezTo>
                    <a:pt x="4399" y="5716"/>
                    <a:pt x="4772" y="5577"/>
                    <a:pt x="5113" y="5379"/>
                  </a:cubicBezTo>
                  <a:cubicBezTo>
                    <a:pt x="5421" y="5201"/>
                    <a:pt x="5691" y="4962"/>
                    <a:pt x="5904" y="4677"/>
                  </a:cubicBezTo>
                  <a:cubicBezTo>
                    <a:pt x="6268" y="4194"/>
                    <a:pt x="6450" y="3598"/>
                    <a:pt x="6413" y="2996"/>
                  </a:cubicBezTo>
                  <a:lnTo>
                    <a:pt x="6415" y="2994"/>
                  </a:lnTo>
                  <a:lnTo>
                    <a:pt x="6413" y="2959"/>
                  </a:lnTo>
                  <a:cubicBezTo>
                    <a:pt x="6288" y="1332"/>
                    <a:pt x="4912" y="32"/>
                    <a:pt x="3279" y="0"/>
                  </a:cubicBezTo>
                  <a:lnTo>
                    <a:pt x="3216" y="0"/>
                  </a:lnTo>
                  <a:cubicBezTo>
                    <a:pt x="3211" y="0"/>
                    <a:pt x="3207" y="0"/>
                    <a:pt x="3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33"/>
            <p:cNvSpPr/>
            <p:nvPr/>
          </p:nvSpPr>
          <p:spPr>
            <a:xfrm>
              <a:off x="7925439" y="2627734"/>
              <a:ext cx="192185" cy="180798"/>
            </a:xfrm>
            <a:custGeom>
              <a:avLst/>
              <a:gdLst/>
              <a:ahLst/>
              <a:cxnLst/>
              <a:rect l="l" t="t" r="r" b="b"/>
              <a:pathLst>
                <a:path w="6447" h="6065" extrusionOk="0">
                  <a:moveTo>
                    <a:pt x="3208" y="0"/>
                  </a:moveTo>
                  <a:cubicBezTo>
                    <a:pt x="1467" y="0"/>
                    <a:pt x="35" y="1401"/>
                    <a:pt x="4" y="3151"/>
                  </a:cubicBezTo>
                  <a:cubicBezTo>
                    <a:pt x="0" y="3334"/>
                    <a:pt x="14" y="3519"/>
                    <a:pt x="42" y="3700"/>
                  </a:cubicBezTo>
                  <a:cubicBezTo>
                    <a:pt x="75" y="3915"/>
                    <a:pt x="138" y="4123"/>
                    <a:pt x="228" y="4319"/>
                  </a:cubicBezTo>
                  <a:cubicBezTo>
                    <a:pt x="341" y="4567"/>
                    <a:pt x="493" y="4793"/>
                    <a:pt x="681" y="4991"/>
                  </a:cubicBezTo>
                  <a:cubicBezTo>
                    <a:pt x="1333" y="5681"/>
                    <a:pt x="2238" y="6064"/>
                    <a:pt x="3172" y="6064"/>
                  </a:cubicBezTo>
                  <a:cubicBezTo>
                    <a:pt x="3347" y="6064"/>
                    <a:pt x="3523" y="6051"/>
                    <a:pt x="3698" y="6023"/>
                  </a:cubicBezTo>
                  <a:lnTo>
                    <a:pt x="3813" y="6003"/>
                  </a:lnTo>
                  <a:cubicBezTo>
                    <a:pt x="4760" y="5820"/>
                    <a:pt x="5586" y="5244"/>
                    <a:pt x="6087" y="4419"/>
                  </a:cubicBezTo>
                  <a:cubicBezTo>
                    <a:pt x="6190" y="4248"/>
                    <a:pt x="6270" y="4064"/>
                    <a:pt x="6325" y="3871"/>
                  </a:cubicBezTo>
                  <a:cubicBezTo>
                    <a:pt x="6381" y="3675"/>
                    <a:pt x="6411" y="3470"/>
                    <a:pt x="6416" y="3266"/>
                  </a:cubicBezTo>
                  <a:lnTo>
                    <a:pt x="6385" y="3259"/>
                  </a:lnTo>
                  <a:lnTo>
                    <a:pt x="6416" y="3259"/>
                  </a:lnTo>
                  <a:cubicBezTo>
                    <a:pt x="6446" y="1493"/>
                    <a:pt x="5032" y="30"/>
                    <a:pt x="3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33"/>
            <p:cNvSpPr/>
            <p:nvPr/>
          </p:nvSpPr>
          <p:spPr>
            <a:xfrm>
              <a:off x="7861170" y="2955638"/>
              <a:ext cx="273030" cy="147351"/>
            </a:xfrm>
            <a:custGeom>
              <a:avLst/>
              <a:gdLst/>
              <a:ahLst/>
              <a:cxnLst/>
              <a:rect l="l" t="t" r="r" b="b"/>
              <a:pathLst>
                <a:path w="9159" h="4943" extrusionOk="0">
                  <a:moveTo>
                    <a:pt x="977" y="0"/>
                  </a:moveTo>
                  <a:cubicBezTo>
                    <a:pt x="914" y="0"/>
                    <a:pt x="850" y="7"/>
                    <a:pt x="788" y="20"/>
                  </a:cubicBezTo>
                  <a:cubicBezTo>
                    <a:pt x="535" y="71"/>
                    <a:pt x="319" y="228"/>
                    <a:pt x="164" y="469"/>
                  </a:cubicBezTo>
                  <a:lnTo>
                    <a:pt x="161" y="476"/>
                  </a:lnTo>
                  <a:cubicBezTo>
                    <a:pt x="144" y="499"/>
                    <a:pt x="129" y="524"/>
                    <a:pt x="116" y="549"/>
                  </a:cubicBezTo>
                  <a:lnTo>
                    <a:pt x="1" y="772"/>
                  </a:lnTo>
                  <a:lnTo>
                    <a:pt x="56" y="802"/>
                  </a:lnTo>
                  <a:cubicBezTo>
                    <a:pt x="81" y="760"/>
                    <a:pt x="109" y="719"/>
                    <a:pt x="141" y="676"/>
                  </a:cubicBezTo>
                  <a:cubicBezTo>
                    <a:pt x="344" y="394"/>
                    <a:pt x="578" y="231"/>
                    <a:pt x="818" y="205"/>
                  </a:cubicBezTo>
                  <a:cubicBezTo>
                    <a:pt x="843" y="202"/>
                    <a:pt x="867" y="200"/>
                    <a:pt x="892" y="200"/>
                  </a:cubicBezTo>
                  <a:cubicBezTo>
                    <a:pt x="1071" y="200"/>
                    <a:pt x="1252" y="275"/>
                    <a:pt x="1429" y="424"/>
                  </a:cubicBezTo>
                  <a:cubicBezTo>
                    <a:pt x="394" y="3147"/>
                    <a:pt x="1725" y="4306"/>
                    <a:pt x="1782" y="4354"/>
                  </a:cubicBezTo>
                  <a:lnTo>
                    <a:pt x="1888" y="4444"/>
                  </a:lnTo>
                  <a:lnTo>
                    <a:pt x="1888" y="4444"/>
                  </a:lnTo>
                  <a:lnTo>
                    <a:pt x="1830" y="4317"/>
                  </a:lnTo>
                  <a:cubicBezTo>
                    <a:pt x="996" y="2523"/>
                    <a:pt x="1580" y="934"/>
                    <a:pt x="1785" y="477"/>
                  </a:cubicBezTo>
                  <a:cubicBezTo>
                    <a:pt x="1913" y="387"/>
                    <a:pt x="2042" y="341"/>
                    <a:pt x="2171" y="341"/>
                  </a:cubicBezTo>
                  <a:cubicBezTo>
                    <a:pt x="2215" y="341"/>
                    <a:pt x="2260" y="347"/>
                    <a:pt x="2304" y="358"/>
                  </a:cubicBezTo>
                  <a:cubicBezTo>
                    <a:pt x="2722" y="459"/>
                    <a:pt x="3072" y="1010"/>
                    <a:pt x="3293" y="1454"/>
                  </a:cubicBezTo>
                  <a:cubicBezTo>
                    <a:pt x="3366" y="1601"/>
                    <a:pt x="3548" y="1972"/>
                    <a:pt x="3644" y="2250"/>
                  </a:cubicBezTo>
                  <a:cubicBezTo>
                    <a:pt x="3579" y="4141"/>
                    <a:pt x="4621" y="4838"/>
                    <a:pt x="4664" y="4866"/>
                  </a:cubicBezTo>
                  <a:lnTo>
                    <a:pt x="4783" y="4943"/>
                  </a:lnTo>
                  <a:lnTo>
                    <a:pt x="4783" y="4943"/>
                  </a:lnTo>
                  <a:lnTo>
                    <a:pt x="4708" y="4825"/>
                  </a:lnTo>
                  <a:cubicBezTo>
                    <a:pt x="4065" y="3801"/>
                    <a:pt x="3970" y="2779"/>
                    <a:pt x="4004" y="2105"/>
                  </a:cubicBezTo>
                  <a:cubicBezTo>
                    <a:pt x="4022" y="1959"/>
                    <a:pt x="4060" y="1816"/>
                    <a:pt x="4117" y="1679"/>
                  </a:cubicBezTo>
                  <a:cubicBezTo>
                    <a:pt x="4253" y="1356"/>
                    <a:pt x="4476" y="1135"/>
                    <a:pt x="4726" y="1072"/>
                  </a:cubicBezTo>
                  <a:cubicBezTo>
                    <a:pt x="4776" y="1059"/>
                    <a:pt x="4827" y="1053"/>
                    <a:pt x="4878" y="1053"/>
                  </a:cubicBezTo>
                  <a:cubicBezTo>
                    <a:pt x="5052" y="1053"/>
                    <a:pt x="5232" y="1125"/>
                    <a:pt x="5407" y="1266"/>
                  </a:cubicBezTo>
                  <a:cubicBezTo>
                    <a:pt x="5720" y="1531"/>
                    <a:pt x="5936" y="1940"/>
                    <a:pt x="6071" y="2225"/>
                  </a:cubicBezTo>
                  <a:cubicBezTo>
                    <a:pt x="6137" y="2357"/>
                    <a:pt x="6211" y="2556"/>
                    <a:pt x="6269" y="2718"/>
                  </a:cubicBezTo>
                  <a:lnTo>
                    <a:pt x="6299" y="2799"/>
                  </a:lnTo>
                  <a:cubicBezTo>
                    <a:pt x="6317" y="2851"/>
                    <a:pt x="6340" y="2916"/>
                    <a:pt x="6367" y="2984"/>
                  </a:cubicBezTo>
                  <a:cubicBezTo>
                    <a:pt x="6409" y="3096"/>
                    <a:pt x="6455" y="3222"/>
                    <a:pt x="6485" y="3317"/>
                  </a:cubicBezTo>
                  <a:cubicBezTo>
                    <a:pt x="6482" y="3334"/>
                    <a:pt x="6480" y="3349"/>
                    <a:pt x="6482" y="3365"/>
                  </a:cubicBezTo>
                  <a:cubicBezTo>
                    <a:pt x="6489" y="3413"/>
                    <a:pt x="6514" y="3457"/>
                    <a:pt x="6552" y="3487"/>
                  </a:cubicBezTo>
                  <a:cubicBezTo>
                    <a:pt x="6583" y="3513"/>
                    <a:pt x="6622" y="3526"/>
                    <a:pt x="6663" y="3526"/>
                  </a:cubicBezTo>
                  <a:cubicBezTo>
                    <a:pt x="6669" y="3526"/>
                    <a:pt x="6675" y="3526"/>
                    <a:pt x="6682" y="3525"/>
                  </a:cubicBezTo>
                  <a:lnTo>
                    <a:pt x="6692" y="3525"/>
                  </a:lnTo>
                  <a:lnTo>
                    <a:pt x="6693" y="3528"/>
                  </a:lnTo>
                  <a:lnTo>
                    <a:pt x="6723" y="3520"/>
                  </a:lnTo>
                  <a:cubicBezTo>
                    <a:pt x="6913" y="3466"/>
                    <a:pt x="7099" y="3440"/>
                    <a:pt x="7279" y="3440"/>
                  </a:cubicBezTo>
                  <a:cubicBezTo>
                    <a:pt x="8099" y="3440"/>
                    <a:pt x="8783" y="3984"/>
                    <a:pt x="9098" y="4935"/>
                  </a:cubicBezTo>
                  <a:lnTo>
                    <a:pt x="9158" y="4920"/>
                  </a:lnTo>
                  <a:cubicBezTo>
                    <a:pt x="9019" y="4017"/>
                    <a:pt x="8248" y="3102"/>
                    <a:pt x="7228" y="3102"/>
                  </a:cubicBezTo>
                  <a:cubicBezTo>
                    <a:pt x="7178" y="3102"/>
                    <a:pt x="7127" y="3104"/>
                    <a:pt x="7076" y="3109"/>
                  </a:cubicBezTo>
                  <a:cubicBezTo>
                    <a:pt x="6991" y="3114"/>
                    <a:pt x="6908" y="3122"/>
                    <a:pt x="6823" y="3135"/>
                  </a:cubicBezTo>
                  <a:cubicBezTo>
                    <a:pt x="6798" y="3044"/>
                    <a:pt x="6768" y="2947"/>
                    <a:pt x="6738" y="2853"/>
                  </a:cubicBezTo>
                  <a:lnTo>
                    <a:pt x="6715" y="2778"/>
                  </a:lnTo>
                  <a:cubicBezTo>
                    <a:pt x="6703" y="2739"/>
                    <a:pt x="6692" y="2703"/>
                    <a:pt x="6682" y="2668"/>
                  </a:cubicBezTo>
                  <a:cubicBezTo>
                    <a:pt x="6668" y="2631"/>
                    <a:pt x="6655" y="2590"/>
                    <a:pt x="6640" y="2548"/>
                  </a:cubicBezTo>
                  <a:cubicBezTo>
                    <a:pt x="6585" y="2378"/>
                    <a:pt x="6522" y="2188"/>
                    <a:pt x="6459" y="2052"/>
                  </a:cubicBezTo>
                  <a:cubicBezTo>
                    <a:pt x="6256" y="1591"/>
                    <a:pt x="6049" y="1221"/>
                    <a:pt x="5700" y="919"/>
                  </a:cubicBezTo>
                  <a:cubicBezTo>
                    <a:pt x="5470" y="714"/>
                    <a:pt x="5190" y="606"/>
                    <a:pt x="4906" y="606"/>
                  </a:cubicBezTo>
                  <a:cubicBezTo>
                    <a:pt x="4820" y="606"/>
                    <a:pt x="4733" y="616"/>
                    <a:pt x="4648" y="636"/>
                  </a:cubicBezTo>
                  <a:cubicBezTo>
                    <a:pt x="4265" y="725"/>
                    <a:pt x="3940" y="1013"/>
                    <a:pt x="3784" y="1403"/>
                  </a:cubicBezTo>
                  <a:cubicBezTo>
                    <a:pt x="3777" y="1418"/>
                    <a:pt x="3771" y="1433"/>
                    <a:pt x="3766" y="1448"/>
                  </a:cubicBezTo>
                  <a:cubicBezTo>
                    <a:pt x="3519" y="955"/>
                    <a:pt x="3043" y="181"/>
                    <a:pt x="2441" y="35"/>
                  </a:cubicBezTo>
                  <a:cubicBezTo>
                    <a:pt x="2375" y="19"/>
                    <a:pt x="2308" y="11"/>
                    <a:pt x="2242" y="11"/>
                  </a:cubicBezTo>
                  <a:cubicBezTo>
                    <a:pt x="2045" y="11"/>
                    <a:pt x="1849" y="82"/>
                    <a:pt x="1657" y="221"/>
                  </a:cubicBezTo>
                  <a:cubicBezTo>
                    <a:pt x="1629" y="201"/>
                    <a:pt x="1600" y="181"/>
                    <a:pt x="1569" y="165"/>
                  </a:cubicBezTo>
                  <a:lnTo>
                    <a:pt x="1539" y="148"/>
                  </a:lnTo>
                  <a:lnTo>
                    <a:pt x="1530" y="166"/>
                  </a:lnTo>
                  <a:cubicBezTo>
                    <a:pt x="1355" y="57"/>
                    <a:pt x="1165" y="0"/>
                    <a:pt x="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33"/>
            <p:cNvSpPr/>
            <p:nvPr/>
          </p:nvSpPr>
          <p:spPr>
            <a:xfrm>
              <a:off x="7338312" y="3327630"/>
              <a:ext cx="1749370" cy="460088"/>
            </a:xfrm>
            <a:custGeom>
              <a:avLst/>
              <a:gdLst/>
              <a:ahLst/>
              <a:cxnLst/>
              <a:rect l="l" t="t" r="r" b="b"/>
              <a:pathLst>
                <a:path w="58684" h="15434" extrusionOk="0">
                  <a:moveTo>
                    <a:pt x="46135" y="0"/>
                  </a:moveTo>
                  <a:lnTo>
                    <a:pt x="51199" y="4928"/>
                  </a:lnTo>
                  <a:cubicBezTo>
                    <a:pt x="50827" y="4957"/>
                    <a:pt x="50457" y="4985"/>
                    <a:pt x="50089" y="5017"/>
                  </a:cubicBezTo>
                  <a:lnTo>
                    <a:pt x="54583" y="9554"/>
                  </a:lnTo>
                  <a:cubicBezTo>
                    <a:pt x="54583" y="9554"/>
                    <a:pt x="35638" y="10825"/>
                    <a:pt x="31678" y="13397"/>
                  </a:cubicBezTo>
                  <a:cubicBezTo>
                    <a:pt x="30876" y="13918"/>
                    <a:pt x="29949" y="14209"/>
                    <a:pt x="28992" y="14209"/>
                  </a:cubicBezTo>
                  <a:lnTo>
                    <a:pt x="28740" y="14209"/>
                  </a:lnTo>
                  <a:cubicBezTo>
                    <a:pt x="27517" y="14209"/>
                    <a:pt x="26382" y="13696"/>
                    <a:pt x="25442" y="12914"/>
                  </a:cubicBezTo>
                  <a:cubicBezTo>
                    <a:pt x="25365" y="12851"/>
                    <a:pt x="25279" y="12801"/>
                    <a:pt x="25187" y="12763"/>
                  </a:cubicBezTo>
                  <a:cubicBezTo>
                    <a:pt x="21381" y="11165"/>
                    <a:pt x="10985" y="10424"/>
                    <a:pt x="2392" y="9713"/>
                  </a:cubicBezTo>
                  <a:lnTo>
                    <a:pt x="6914" y="5013"/>
                  </a:lnTo>
                  <a:cubicBezTo>
                    <a:pt x="6556" y="4983"/>
                    <a:pt x="6195" y="4955"/>
                    <a:pt x="5834" y="4927"/>
                  </a:cubicBezTo>
                  <a:lnTo>
                    <a:pt x="10629" y="260"/>
                  </a:lnTo>
                  <a:cubicBezTo>
                    <a:pt x="10296" y="252"/>
                    <a:pt x="10024" y="250"/>
                    <a:pt x="9824" y="250"/>
                  </a:cubicBezTo>
                  <a:cubicBezTo>
                    <a:pt x="9569" y="250"/>
                    <a:pt x="9430" y="253"/>
                    <a:pt x="9430" y="253"/>
                  </a:cubicBezTo>
                  <a:lnTo>
                    <a:pt x="325" y="9858"/>
                  </a:lnTo>
                  <a:cubicBezTo>
                    <a:pt x="0" y="10203"/>
                    <a:pt x="207" y="10757"/>
                    <a:pt x="684" y="10822"/>
                  </a:cubicBezTo>
                  <a:lnTo>
                    <a:pt x="24233" y="14006"/>
                  </a:lnTo>
                  <a:cubicBezTo>
                    <a:pt x="24513" y="14042"/>
                    <a:pt x="24764" y="14199"/>
                    <a:pt x="24919" y="14435"/>
                  </a:cubicBezTo>
                  <a:lnTo>
                    <a:pt x="25092" y="14705"/>
                  </a:lnTo>
                  <a:cubicBezTo>
                    <a:pt x="25269" y="14973"/>
                    <a:pt x="25553" y="15153"/>
                    <a:pt x="25873" y="15199"/>
                  </a:cubicBezTo>
                  <a:cubicBezTo>
                    <a:pt x="26899" y="15354"/>
                    <a:pt x="27907" y="15434"/>
                    <a:pt x="28894" y="15434"/>
                  </a:cubicBezTo>
                  <a:cubicBezTo>
                    <a:pt x="29834" y="15434"/>
                    <a:pt x="30755" y="15361"/>
                    <a:pt x="31656" y="15211"/>
                  </a:cubicBezTo>
                  <a:cubicBezTo>
                    <a:pt x="31973" y="15159"/>
                    <a:pt x="32254" y="14974"/>
                    <a:pt x="32425" y="14703"/>
                  </a:cubicBezTo>
                  <a:lnTo>
                    <a:pt x="32632" y="14370"/>
                  </a:lnTo>
                  <a:cubicBezTo>
                    <a:pt x="32755" y="14172"/>
                    <a:pt x="32948" y="14026"/>
                    <a:pt x="33171" y="13961"/>
                  </a:cubicBezTo>
                  <a:cubicBezTo>
                    <a:pt x="38663" y="12343"/>
                    <a:pt x="47881" y="11513"/>
                    <a:pt x="57933" y="10857"/>
                  </a:cubicBezTo>
                  <a:cubicBezTo>
                    <a:pt x="58454" y="10824"/>
                    <a:pt x="58684" y="10206"/>
                    <a:pt x="58303" y="9860"/>
                  </a:cubicBezTo>
                  <a:lnTo>
                    <a:pt x="54498" y="6396"/>
                  </a:lnTo>
                  <a:lnTo>
                    <a:pt x="53160" y="5180"/>
                  </a:lnTo>
                  <a:cubicBezTo>
                    <a:pt x="53090" y="5326"/>
                    <a:pt x="52975" y="5446"/>
                    <a:pt x="52834" y="5524"/>
                  </a:cubicBezTo>
                  <a:cubicBezTo>
                    <a:pt x="52685" y="5604"/>
                    <a:pt x="52518" y="5647"/>
                    <a:pt x="52349" y="5647"/>
                  </a:cubicBezTo>
                  <a:cubicBezTo>
                    <a:pt x="52331" y="5647"/>
                    <a:pt x="52314" y="5647"/>
                    <a:pt x="52296" y="5646"/>
                  </a:cubicBezTo>
                  <a:cubicBezTo>
                    <a:pt x="51759" y="5626"/>
                    <a:pt x="50866" y="4900"/>
                    <a:pt x="50132" y="2422"/>
                  </a:cubicBezTo>
                  <a:lnTo>
                    <a:pt x="48010" y="491"/>
                  </a:lnTo>
                  <a:lnTo>
                    <a:pt x="47742" y="250"/>
                  </a:lnTo>
                  <a:cubicBezTo>
                    <a:pt x="47212" y="138"/>
                    <a:pt x="46676" y="53"/>
                    <a:pt x="46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33"/>
            <p:cNvSpPr/>
            <p:nvPr/>
          </p:nvSpPr>
          <p:spPr>
            <a:xfrm>
              <a:off x="8765231" y="3338451"/>
              <a:ext cx="206822" cy="183630"/>
            </a:xfrm>
            <a:custGeom>
              <a:avLst/>
              <a:gdLst/>
              <a:ahLst/>
              <a:cxnLst/>
              <a:rect l="l" t="t" r="r" b="b"/>
              <a:pathLst>
                <a:path w="6938" h="6160" extrusionOk="0">
                  <a:moveTo>
                    <a:pt x="1257" y="1"/>
                  </a:moveTo>
                  <a:cubicBezTo>
                    <a:pt x="769" y="1"/>
                    <a:pt x="371" y="38"/>
                    <a:pt x="134" y="67"/>
                  </a:cubicBezTo>
                  <a:lnTo>
                    <a:pt x="1" y="83"/>
                  </a:lnTo>
                  <a:lnTo>
                    <a:pt x="2210" y="2094"/>
                  </a:lnTo>
                  <a:cubicBezTo>
                    <a:pt x="3093" y="5065"/>
                    <a:pt x="4129" y="5334"/>
                    <a:pt x="4425" y="5346"/>
                  </a:cubicBezTo>
                  <a:cubicBezTo>
                    <a:pt x="4440" y="5347"/>
                    <a:pt x="4456" y="5347"/>
                    <a:pt x="4471" y="5347"/>
                  </a:cubicBezTo>
                  <a:cubicBezTo>
                    <a:pt x="4654" y="5347"/>
                    <a:pt x="4833" y="5302"/>
                    <a:pt x="4994" y="5216"/>
                  </a:cubicBezTo>
                  <a:cubicBezTo>
                    <a:pt x="5124" y="5145"/>
                    <a:pt x="5232" y="5041"/>
                    <a:pt x="5309" y="4915"/>
                  </a:cubicBezTo>
                  <a:lnTo>
                    <a:pt x="6677" y="6160"/>
                  </a:lnTo>
                  <a:lnTo>
                    <a:pt x="6692" y="6042"/>
                  </a:lnTo>
                  <a:cubicBezTo>
                    <a:pt x="6938" y="4023"/>
                    <a:pt x="6542" y="2477"/>
                    <a:pt x="5513" y="1448"/>
                  </a:cubicBezTo>
                  <a:cubicBezTo>
                    <a:pt x="4303" y="238"/>
                    <a:pt x="2493" y="1"/>
                    <a:pt x="1257" y="1"/>
                  </a:cubicBezTo>
                  <a:close/>
                </a:path>
              </a:pathLst>
            </a:custGeom>
            <a:solidFill>
              <a:srgbClr val="C7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33"/>
            <p:cNvSpPr/>
            <p:nvPr/>
          </p:nvSpPr>
          <p:spPr>
            <a:xfrm>
              <a:off x="7406575" y="3475634"/>
              <a:ext cx="1562044" cy="276905"/>
            </a:xfrm>
            <a:custGeom>
              <a:avLst/>
              <a:gdLst/>
              <a:ahLst/>
              <a:cxnLst/>
              <a:rect l="l" t="t" r="r" b="b"/>
              <a:pathLst>
                <a:path w="52400" h="9289" extrusionOk="0">
                  <a:moveTo>
                    <a:pt x="12256" y="3522"/>
                  </a:moveTo>
                  <a:cubicBezTo>
                    <a:pt x="16521" y="3522"/>
                    <a:pt x="21050" y="4190"/>
                    <a:pt x="24114" y="7054"/>
                  </a:cubicBezTo>
                  <a:cubicBezTo>
                    <a:pt x="21953" y="5268"/>
                    <a:pt x="18923" y="4236"/>
                    <a:pt x="14901" y="3913"/>
                  </a:cubicBezTo>
                  <a:cubicBezTo>
                    <a:pt x="13780" y="3822"/>
                    <a:pt x="12643" y="3785"/>
                    <a:pt x="11513" y="3785"/>
                  </a:cubicBezTo>
                  <a:cubicBezTo>
                    <a:pt x="9149" y="3785"/>
                    <a:pt x="6817" y="3947"/>
                    <a:pt x="4730" y="4116"/>
                  </a:cubicBezTo>
                  <a:lnTo>
                    <a:pt x="4729" y="4116"/>
                  </a:lnTo>
                  <a:cubicBezTo>
                    <a:pt x="6332" y="3875"/>
                    <a:pt x="7800" y="3713"/>
                    <a:pt x="9186" y="3620"/>
                  </a:cubicBezTo>
                  <a:cubicBezTo>
                    <a:pt x="10176" y="3562"/>
                    <a:pt x="11208" y="3522"/>
                    <a:pt x="12256" y="3522"/>
                  </a:cubicBezTo>
                  <a:close/>
                  <a:moveTo>
                    <a:pt x="39925" y="3522"/>
                  </a:moveTo>
                  <a:cubicBezTo>
                    <a:pt x="40972" y="3522"/>
                    <a:pt x="42004" y="3562"/>
                    <a:pt x="42994" y="3620"/>
                  </a:cubicBezTo>
                  <a:cubicBezTo>
                    <a:pt x="44382" y="3713"/>
                    <a:pt x="45850" y="3876"/>
                    <a:pt x="47453" y="4116"/>
                  </a:cubicBezTo>
                  <a:cubicBezTo>
                    <a:pt x="45365" y="3947"/>
                    <a:pt x="43033" y="3785"/>
                    <a:pt x="40668" y="3785"/>
                  </a:cubicBezTo>
                  <a:cubicBezTo>
                    <a:pt x="39538" y="3785"/>
                    <a:pt x="38401" y="3822"/>
                    <a:pt x="37279" y="3913"/>
                  </a:cubicBezTo>
                  <a:cubicBezTo>
                    <a:pt x="33259" y="4236"/>
                    <a:pt x="30229" y="5268"/>
                    <a:pt x="28067" y="7054"/>
                  </a:cubicBezTo>
                  <a:cubicBezTo>
                    <a:pt x="31131" y="4191"/>
                    <a:pt x="35661" y="3522"/>
                    <a:pt x="39925" y="3522"/>
                  </a:cubicBezTo>
                  <a:close/>
                  <a:moveTo>
                    <a:pt x="39572" y="4615"/>
                  </a:moveTo>
                  <a:cubicBezTo>
                    <a:pt x="40335" y="4615"/>
                    <a:pt x="41087" y="4644"/>
                    <a:pt x="41814" y="4697"/>
                  </a:cubicBezTo>
                  <a:cubicBezTo>
                    <a:pt x="37345" y="4812"/>
                    <a:pt x="32785" y="5249"/>
                    <a:pt x="29162" y="7193"/>
                  </a:cubicBezTo>
                  <a:cubicBezTo>
                    <a:pt x="28857" y="7360"/>
                    <a:pt x="28562" y="7543"/>
                    <a:pt x="28280" y="7741"/>
                  </a:cubicBezTo>
                  <a:cubicBezTo>
                    <a:pt x="31026" y="5441"/>
                    <a:pt x="35456" y="4615"/>
                    <a:pt x="39572" y="4615"/>
                  </a:cubicBezTo>
                  <a:close/>
                  <a:moveTo>
                    <a:pt x="12609" y="4616"/>
                  </a:moveTo>
                  <a:cubicBezTo>
                    <a:pt x="16726" y="4616"/>
                    <a:pt x="21160" y="5442"/>
                    <a:pt x="23904" y="7743"/>
                  </a:cubicBezTo>
                  <a:cubicBezTo>
                    <a:pt x="23619" y="7543"/>
                    <a:pt x="23325" y="7360"/>
                    <a:pt x="23020" y="7193"/>
                  </a:cubicBezTo>
                  <a:cubicBezTo>
                    <a:pt x="19399" y="5249"/>
                    <a:pt x="14838" y="4812"/>
                    <a:pt x="10368" y="4697"/>
                  </a:cubicBezTo>
                  <a:cubicBezTo>
                    <a:pt x="11095" y="4644"/>
                    <a:pt x="11847" y="4616"/>
                    <a:pt x="12609" y="4616"/>
                  </a:cubicBezTo>
                  <a:close/>
                  <a:moveTo>
                    <a:pt x="4607" y="0"/>
                  </a:moveTo>
                  <a:lnTo>
                    <a:pt x="0" y="4787"/>
                  </a:lnTo>
                  <a:lnTo>
                    <a:pt x="99" y="4795"/>
                  </a:lnTo>
                  <a:cubicBezTo>
                    <a:pt x="768" y="4850"/>
                    <a:pt x="1448" y="4907"/>
                    <a:pt x="2136" y="4961"/>
                  </a:cubicBezTo>
                  <a:cubicBezTo>
                    <a:pt x="10218" y="5621"/>
                    <a:pt x="19377" y="6370"/>
                    <a:pt x="22880" y="7841"/>
                  </a:cubicBezTo>
                  <a:cubicBezTo>
                    <a:pt x="22967" y="7876"/>
                    <a:pt x="23048" y="7924"/>
                    <a:pt x="23122" y="7984"/>
                  </a:cubicBezTo>
                  <a:cubicBezTo>
                    <a:pt x="24147" y="8836"/>
                    <a:pt x="25299" y="9289"/>
                    <a:pt x="26450" y="9289"/>
                  </a:cubicBezTo>
                  <a:lnTo>
                    <a:pt x="26702" y="9289"/>
                  </a:lnTo>
                  <a:cubicBezTo>
                    <a:pt x="27650" y="9289"/>
                    <a:pt x="28587" y="9006"/>
                    <a:pt x="29413" y="8468"/>
                  </a:cubicBezTo>
                  <a:cubicBezTo>
                    <a:pt x="33319" y="5933"/>
                    <a:pt x="52108" y="4647"/>
                    <a:pt x="52298" y="4634"/>
                  </a:cubicBezTo>
                  <a:lnTo>
                    <a:pt x="52399" y="4627"/>
                  </a:lnTo>
                  <a:lnTo>
                    <a:pt x="47832" y="18"/>
                  </a:lnTo>
                  <a:lnTo>
                    <a:pt x="47817" y="2"/>
                  </a:lnTo>
                  <a:lnTo>
                    <a:pt x="47798" y="3"/>
                  </a:lnTo>
                  <a:cubicBezTo>
                    <a:pt x="47433" y="35"/>
                    <a:pt x="47070" y="67"/>
                    <a:pt x="46711" y="98"/>
                  </a:cubicBezTo>
                  <a:lnTo>
                    <a:pt x="46617" y="107"/>
                  </a:lnTo>
                  <a:lnTo>
                    <a:pt x="49858" y="3640"/>
                  </a:lnTo>
                  <a:cubicBezTo>
                    <a:pt x="46521" y="2814"/>
                    <a:pt x="43420" y="2404"/>
                    <a:pt x="40584" y="2404"/>
                  </a:cubicBezTo>
                  <a:cubicBezTo>
                    <a:pt x="34475" y="2404"/>
                    <a:pt x="29591" y="4307"/>
                    <a:pt x="26209" y="8064"/>
                  </a:cubicBezTo>
                  <a:cubicBezTo>
                    <a:pt x="22828" y="4307"/>
                    <a:pt x="17944" y="2404"/>
                    <a:pt x="11836" y="2404"/>
                  </a:cubicBezTo>
                  <a:cubicBezTo>
                    <a:pt x="8999" y="2404"/>
                    <a:pt x="5899" y="2814"/>
                    <a:pt x="2562" y="3640"/>
                  </a:cubicBezTo>
                  <a:lnTo>
                    <a:pt x="5804" y="103"/>
                  </a:lnTo>
                  <a:lnTo>
                    <a:pt x="5711" y="95"/>
                  </a:lnTo>
                  <a:cubicBezTo>
                    <a:pt x="5353" y="63"/>
                    <a:pt x="4992" y="32"/>
                    <a:pt x="4629" y="2"/>
                  </a:cubicBezTo>
                  <a:lnTo>
                    <a:pt x="46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33"/>
            <p:cNvSpPr/>
            <p:nvPr/>
          </p:nvSpPr>
          <p:spPr>
            <a:xfrm>
              <a:off x="8211759" y="3579103"/>
              <a:ext cx="646311" cy="139004"/>
            </a:xfrm>
            <a:custGeom>
              <a:avLst/>
              <a:gdLst/>
              <a:ahLst/>
              <a:cxnLst/>
              <a:rect l="l" t="t" r="r" b="b"/>
              <a:pathLst>
                <a:path w="21681" h="4663" extrusionOk="0">
                  <a:moveTo>
                    <a:pt x="12850" y="1"/>
                  </a:moveTo>
                  <a:cubicBezTo>
                    <a:pt x="8101" y="1"/>
                    <a:pt x="3034" y="830"/>
                    <a:pt x="0" y="4663"/>
                  </a:cubicBezTo>
                  <a:cubicBezTo>
                    <a:pt x="2587" y="1777"/>
                    <a:pt x="6543" y="788"/>
                    <a:pt x="10273" y="489"/>
                  </a:cubicBezTo>
                  <a:cubicBezTo>
                    <a:pt x="11403" y="397"/>
                    <a:pt x="12535" y="359"/>
                    <a:pt x="13667" y="359"/>
                  </a:cubicBezTo>
                  <a:cubicBezTo>
                    <a:pt x="16340" y="359"/>
                    <a:pt x="19016" y="571"/>
                    <a:pt x="21680" y="793"/>
                  </a:cubicBezTo>
                  <a:cubicBezTo>
                    <a:pt x="19796" y="480"/>
                    <a:pt x="17897" y="231"/>
                    <a:pt x="15988" y="102"/>
                  </a:cubicBezTo>
                  <a:cubicBezTo>
                    <a:pt x="14976" y="43"/>
                    <a:pt x="13921" y="1"/>
                    <a:pt x="1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7" name="Google Shape;347;p33"/>
            <p:cNvSpPr/>
            <p:nvPr/>
          </p:nvSpPr>
          <p:spPr>
            <a:xfrm>
              <a:off x="8227975" y="3611953"/>
              <a:ext cx="450787" cy="112861"/>
            </a:xfrm>
            <a:custGeom>
              <a:avLst/>
              <a:gdLst/>
              <a:ahLst/>
              <a:cxnLst/>
              <a:rect l="l" t="t" r="r" b="b"/>
              <a:pathLst>
                <a:path w="15122" h="3786" extrusionOk="0">
                  <a:moveTo>
                    <a:pt x="12066" y="1"/>
                  </a:moveTo>
                  <a:cubicBezTo>
                    <a:pt x="7759" y="1"/>
                    <a:pt x="2734" y="896"/>
                    <a:pt x="1" y="3785"/>
                  </a:cubicBezTo>
                  <a:cubicBezTo>
                    <a:pt x="503" y="3356"/>
                    <a:pt x="1049" y="2980"/>
                    <a:pt x="1628" y="2662"/>
                  </a:cubicBezTo>
                  <a:cubicBezTo>
                    <a:pt x="5578" y="543"/>
                    <a:pt x="10702" y="230"/>
                    <a:pt x="15121" y="152"/>
                  </a:cubicBezTo>
                  <a:cubicBezTo>
                    <a:pt x="14179" y="57"/>
                    <a:pt x="13145" y="1"/>
                    <a:pt x="12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8" name="Google Shape;348;p33"/>
            <p:cNvSpPr/>
            <p:nvPr/>
          </p:nvSpPr>
          <p:spPr>
            <a:xfrm>
              <a:off x="7475137" y="3478406"/>
              <a:ext cx="1426438" cy="241789"/>
            </a:xfrm>
            <a:custGeom>
              <a:avLst/>
              <a:gdLst/>
              <a:ahLst/>
              <a:cxnLst/>
              <a:rect l="l" t="t" r="r" b="b"/>
              <a:pathLst>
                <a:path w="47851" h="8111" extrusionOk="0">
                  <a:moveTo>
                    <a:pt x="3404" y="0"/>
                  </a:moveTo>
                  <a:lnTo>
                    <a:pt x="1" y="3712"/>
                  </a:lnTo>
                  <a:lnTo>
                    <a:pt x="152" y="3673"/>
                  </a:lnTo>
                  <a:cubicBezTo>
                    <a:pt x="3537" y="2825"/>
                    <a:pt x="6680" y="2403"/>
                    <a:pt x="9550" y="2403"/>
                  </a:cubicBezTo>
                  <a:cubicBezTo>
                    <a:pt x="15653" y="2403"/>
                    <a:pt x="20527" y="4310"/>
                    <a:pt x="23892" y="8072"/>
                  </a:cubicBezTo>
                  <a:lnTo>
                    <a:pt x="23926" y="8111"/>
                  </a:lnTo>
                  <a:lnTo>
                    <a:pt x="23961" y="8072"/>
                  </a:lnTo>
                  <a:cubicBezTo>
                    <a:pt x="27325" y="4311"/>
                    <a:pt x="32198" y="2404"/>
                    <a:pt x="38301" y="2404"/>
                  </a:cubicBezTo>
                  <a:cubicBezTo>
                    <a:pt x="41172" y="2404"/>
                    <a:pt x="44315" y="2826"/>
                    <a:pt x="47701" y="3675"/>
                  </a:cubicBezTo>
                  <a:lnTo>
                    <a:pt x="47851" y="3712"/>
                  </a:lnTo>
                  <a:lnTo>
                    <a:pt x="47851" y="3712"/>
                  </a:lnTo>
                  <a:lnTo>
                    <a:pt x="44466" y="20"/>
                  </a:lnTo>
                  <a:lnTo>
                    <a:pt x="44451" y="4"/>
                  </a:lnTo>
                  <a:lnTo>
                    <a:pt x="44427" y="5"/>
                  </a:lnTo>
                  <a:cubicBezTo>
                    <a:pt x="38654" y="528"/>
                    <a:pt x="34273" y="1285"/>
                    <a:pt x="31036" y="2319"/>
                  </a:cubicBezTo>
                  <a:cubicBezTo>
                    <a:pt x="27200" y="3544"/>
                    <a:pt x="24878" y="5165"/>
                    <a:pt x="23944" y="7273"/>
                  </a:cubicBezTo>
                  <a:cubicBezTo>
                    <a:pt x="23007" y="5163"/>
                    <a:pt x="20682" y="3540"/>
                    <a:pt x="16841" y="2315"/>
                  </a:cubicBezTo>
                  <a:cubicBezTo>
                    <a:pt x="13598" y="1282"/>
                    <a:pt x="9211" y="524"/>
                    <a:pt x="3427" y="4"/>
                  </a:cubicBezTo>
                  <a:lnTo>
                    <a:pt x="34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33"/>
            <p:cNvSpPr/>
            <p:nvPr/>
          </p:nvSpPr>
          <p:spPr>
            <a:xfrm>
              <a:off x="7510670" y="3579103"/>
              <a:ext cx="646311" cy="139004"/>
            </a:xfrm>
            <a:custGeom>
              <a:avLst/>
              <a:gdLst/>
              <a:ahLst/>
              <a:cxnLst/>
              <a:rect l="l" t="t" r="r" b="b"/>
              <a:pathLst>
                <a:path w="21681" h="4663" extrusionOk="0">
                  <a:moveTo>
                    <a:pt x="8830" y="1"/>
                  </a:moveTo>
                  <a:cubicBezTo>
                    <a:pt x="7759" y="1"/>
                    <a:pt x="6704" y="43"/>
                    <a:pt x="5692" y="102"/>
                  </a:cubicBezTo>
                  <a:cubicBezTo>
                    <a:pt x="3782" y="231"/>
                    <a:pt x="1886" y="480"/>
                    <a:pt x="0" y="793"/>
                  </a:cubicBezTo>
                  <a:cubicBezTo>
                    <a:pt x="2664" y="571"/>
                    <a:pt x="5341" y="359"/>
                    <a:pt x="8013" y="359"/>
                  </a:cubicBezTo>
                  <a:cubicBezTo>
                    <a:pt x="9146" y="359"/>
                    <a:pt x="10278" y="397"/>
                    <a:pt x="11408" y="489"/>
                  </a:cubicBezTo>
                  <a:cubicBezTo>
                    <a:pt x="15138" y="788"/>
                    <a:pt x="19094" y="1778"/>
                    <a:pt x="21680" y="4663"/>
                  </a:cubicBezTo>
                  <a:cubicBezTo>
                    <a:pt x="18646" y="830"/>
                    <a:pt x="13580" y="1"/>
                    <a:pt x="8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33"/>
            <p:cNvSpPr/>
            <p:nvPr/>
          </p:nvSpPr>
          <p:spPr>
            <a:xfrm>
              <a:off x="7689974" y="3611953"/>
              <a:ext cx="450757" cy="112861"/>
            </a:xfrm>
            <a:custGeom>
              <a:avLst/>
              <a:gdLst/>
              <a:ahLst/>
              <a:cxnLst/>
              <a:rect l="l" t="t" r="r" b="b"/>
              <a:pathLst>
                <a:path w="15121" h="3786" extrusionOk="0">
                  <a:moveTo>
                    <a:pt x="3055" y="1"/>
                  </a:moveTo>
                  <a:cubicBezTo>
                    <a:pt x="1976" y="1"/>
                    <a:pt x="942" y="57"/>
                    <a:pt x="0" y="152"/>
                  </a:cubicBezTo>
                  <a:cubicBezTo>
                    <a:pt x="4419" y="230"/>
                    <a:pt x="9544" y="543"/>
                    <a:pt x="13493" y="2662"/>
                  </a:cubicBezTo>
                  <a:cubicBezTo>
                    <a:pt x="14072" y="2980"/>
                    <a:pt x="14618" y="3356"/>
                    <a:pt x="15121" y="3785"/>
                  </a:cubicBezTo>
                  <a:cubicBezTo>
                    <a:pt x="12387" y="896"/>
                    <a:pt x="7363" y="1"/>
                    <a:pt x="30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1" name="Google Shape;351;p33"/>
            <p:cNvSpPr/>
            <p:nvPr/>
          </p:nvSpPr>
          <p:spPr>
            <a:xfrm>
              <a:off x="8210716" y="3577791"/>
              <a:ext cx="647533" cy="141210"/>
            </a:xfrm>
            <a:custGeom>
              <a:avLst/>
              <a:gdLst/>
              <a:ahLst/>
              <a:cxnLst/>
              <a:rect l="l" t="t" r="r" b="b"/>
              <a:pathLst>
                <a:path w="21722" h="4737" extrusionOk="0">
                  <a:moveTo>
                    <a:pt x="12949" y="1"/>
                  </a:moveTo>
                  <a:cubicBezTo>
                    <a:pt x="8160" y="1"/>
                    <a:pt x="3034" y="844"/>
                    <a:pt x="0" y="4677"/>
                  </a:cubicBezTo>
                  <a:lnTo>
                    <a:pt x="70" y="4737"/>
                  </a:lnTo>
                  <a:cubicBezTo>
                    <a:pt x="2237" y="2320"/>
                    <a:pt x="5586" y="959"/>
                    <a:pt x="10313" y="577"/>
                  </a:cubicBezTo>
                  <a:cubicBezTo>
                    <a:pt x="11431" y="487"/>
                    <a:pt x="12566" y="450"/>
                    <a:pt x="13693" y="450"/>
                  </a:cubicBezTo>
                  <a:cubicBezTo>
                    <a:pt x="16535" y="450"/>
                    <a:pt x="19331" y="685"/>
                    <a:pt x="21710" y="884"/>
                  </a:cubicBezTo>
                  <a:lnTo>
                    <a:pt x="21722" y="791"/>
                  </a:lnTo>
                  <a:cubicBezTo>
                    <a:pt x="19627" y="443"/>
                    <a:pt x="17762" y="216"/>
                    <a:pt x="16025" y="100"/>
                  </a:cubicBezTo>
                  <a:cubicBezTo>
                    <a:pt x="15033" y="41"/>
                    <a:pt x="13999" y="1"/>
                    <a:pt x="12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33"/>
            <p:cNvSpPr/>
            <p:nvPr/>
          </p:nvSpPr>
          <p:spPr>
            <a:xfrm>
              <a:off x="8226932" y="3610462"/>
              <a:ext cx="451979" cy="115395"/>
            </a:xfrm>
            <a:custGeom>
              <a:avLst/>
              <a:gdLst/>
              <a:ahLst/>
              <a:cxnLst/>
              <a:rect l="l" t="t" r="r" b="b"/>
              <a:pathLst>
                <a:path w="15162" h="3871" extrusionOk="0">
                  <a:moveTo>
                    <a:pt x="12054" y="0"/>
                  </a:moveTo>
                  <a:cubicBezTo>
                    <a:pt x="7550" y="0"/>
                    <a:pt x="2665" y="987"/>
                    <a:pt x="1" y="3804"/>
                  </a:cubicBezTo>
                  <a:lnTo>
                    <a:pt x="66" y="3870"/>
                  </a:lnTo>
                  <a:cubicBezTo>
                    <a:pt x="566" y="3444"/>
                    <a:pt x="1109" y="3070"/>
                    <a:pt x="1687" y="2752"/>
                  </a:cubicBezTo>
                  <a:cubicBezTo>
                    <a:pt x="5525" y="693"/>
                    <a:pt x="10428" y="332"/>
                    <a:pt x="15156" y="247"/>
                  </a:cubicBezTo>
                  <a:lnTo>
                    <a:pt x="15161" y="156"/>
                  </a:lnTo>
                  <a:cubicBezTo>
                    <a:pt x="14170" y="56"/>
                    <a:pt x="13123" y="0"/>
                    <a:pt x="120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33"/>
            <p:cNvSpPr/>
            <p:nvPr/>
          </p:nvSpPr>
          <p:spPr>
            <a:xfrm>
              <a:off x="7510461" y="3577821"/>
              <a:ext cx="647592" cy="141180"/>
            </a:xfrm>
            <a:custGeom>
              <a:avLst/>
              <a:gdLst/>
              <a:ahLst/>
              <a:cxnLst/>
              <a:rect l="l" t="t" r="r" b="b"/>
              <a:pathLst>
                <a:path w="21724" h="4736" extrusionOk="0">
                  <a:moveTo>
                    <a:pt x="8769" y="1"/>
                  </a:moveTo>
                  <a:cubicBezTo>
                    <a:pt x="7721" y="1"/>
                    <a:pt x="6688" y="41"/>
                    <a:pt x="5698" y="99"/>
                  </a:cubicBezTo>
                  <a:cubicBezTo>
                    <a:pt x="3960" y="215"/>
                    <a:pt x="2096" y="442"/>
                    <a:pt x="1" y="791"/>
                  </a:cubicBezTo>
                  <a:lnTo>
                    <a:pt x="12" y="883"/>
                  </a:lnTo>
                  <a:cubicBezTo>
                    <a:pt x="2392" y="684"/>
                    <a:pt x="5190" y="450"/>
                    <a:pt x="8033" y="450"/>
                  </a:cubicBezTo>
                  <a:cubicBezTo>
                    <a:pt x="9160" y="450"/>
                    <a:pt x="10294" y="486"/>
                    <a:pt x="11411" y="576"/>
                  </a:cubicBezTo>
                  <a:cubicBezTo>
                    <a:pt x="16135" y="958"/>
                    <a:pt x="19485" y="2319"/>
                    <a:pt x="21652" y="4736"/>
                  </a:cubicBezTo>
                  <a:lnTo>
                    <a:pt x="21724" y="4676"/>
                  </a:lnTo>
                  <a:cubicBezTo>
                    <a:pt x="18688" y="841"/>
                    <a:pt x="13560" y="1"/>
                    <a:pt x="8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4" name="Google Shape;354;p33"/>
            <p:cNvSpPr/>
            <p:nvPr/>
          </p:nvSpPr>
          <p:spPr>
            <a:xfrm>
              <a:off x="7689825" y="3610462"/>
              <a:ext cx="451949" cy="115395"/>
            </a:xfrm>
            <a:custGeom>
              <a:avLst/>
              <a:gdLst/>
              <a:ahLst/>
              <a:cxnLst/>
              <a:rect l="l" t="t" r="r" b="b"/>
              <a:pathLst>
                <a:path w="15161" h="3871" extrusionOk="0">
                  <a:moveTo>
                    <a:pt x="3108" y="0"/>
                  </a:moveTo>
                  <a:cubicBezTo>
                    <a:pt x="2039" y="0"/>
                    <a:pt x="991" y="56"/>
                    <a:pt x="0" y="156"/>
                  </a:cubicBezTo>
                  <a:lnTo>
                    <a:pt x="5" y="247"/>
                  </a:lnTo>
                  <a:cubicBezTo>
                    <a:pt x="4734" y="330"/>
                    <a:pt x="9637" y="693"/>
                    <a:pt x="13475" y="2752"/>
                  </a:cubicBezTo>
                  <a:cubicBezTo>
                    <a:pt x="14052" y="3070"/>
                    <a:pt x="14595" y="3444"/>
                    <a:pt x="15096" y="3870"/>
                  </a:cubicBezTo>
                  <a:lnTo>
                    <a:pt x="15161" y="3804"/>
                  </a:lnTo>
                  <a:cubicBezTo>
                    <a:pt x="12496" y="987"/>
                    <a:pt x="7611" y="0"/>
                    <a:pt x="3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5" name="Google Shape;355;p33"/>
            <p:cNvSpPr/>
            <p:nvPr/>
          </p:nvSpPr>
          <p:spPr>
            <a:xfrm>
              <a:off x="8188329" y="3285569"/>
              <a:ext cx="676240" cy="413137"/>
            </a:xfrm>
            <a:custGeom>
              <a:avLst/>
              <a:gdLst/>
              <a:ahLst/>
              <a:cxnLst/>
              <a:rect l="l" t="t" r="r" b="b"/>
              <a:pathLst>
                <a:path w="22685" h="13859" extrusionOk="0">
                  <a:moveTo>
                    <a:pt x="14873" y="527"/>
                  </a:moveTo>
                  <a:cubicBezTo>
                    <a:pt x="15162" y="527"/>
                    <a:pt x="15456" y="532"/>
                    <a:pt x="15756" y="542"/>
                  </a:cubicBezTo>
                  <a:cubicBezTo>
                    <a:pt x="15835" y="546"/>
                    <a:pt x="15897" y="612"/>
                    <a:pt x="15895" y="692"/>
                  </a:cubicBezTo>
                  <a:cubicBezTo>
                    <a:pt x="15894" y="771"/>
                    <a:pt x="15830" y="832"/>
                    <a:pt x="15754" y="832"/>
                  </a:cubicBezTo>
                  <a:cubicBezTo>
                    <a:pt x="15752" y="832"/>
                    <a:pt x="15749" y="832"/>
                    <a:pt x="15746" y="832"/>
                  </a:cubicBezTo>
                  <a:cubicBezTo>
                    <a:pt x="15446" y="822"/>
                    <a:pt x="15151" y="817"/>
                    <a:pt x="14861" y="817"/>
                  </a:cubicBezTo>
                  <a:cubicBezTo>
                    <a:pt x="9559" y="817"/>
                    <a:pt x="6028" y="2499"/>
                    <a:pt x="3969" y="3953"/>
                  </a:cubicBezTo>
                  <a:cubicBezTo>
                    <a:pt x="1615" y="5614"/>
                    <a:pt x="617" y="7345"/>
                    <a:pt x="607" y="7363"/>
                  </a:cubicBezTo>
                  <a:cubicBezTo>
                    <a:pt x="580" y="7408"/>
                    <a:pt x="532" y="7436"/>
                    <a:pt x="480" y="7436"/>
                  </a:cubicBezTo>
                  <a:cubicBezTo>
                    <a:pt x="455" y="7436"/>
                    <a:pt x="430" y="7430"/>
                    <a:pt x="410" y="7416"/>
                  </a:cubicBezTo>
                  <a:cubicBezTo>
                    <a:pt x="340" y="7376"/>
                    <a:pt x="315" y="7290"/>
                    <a:pt x="355" y="7220"/>
                  </a:cubicBezTo>
                  <a:cubicBezTo>
                    <a:pt x="394" y="7152"/>
                    <a:pt x="4264" y="527"/>
                    <a:pt x="14873" y="527"/>
                  </a:cubicBezTo>
                  <a:close/>
                  <a:moveTo>
                    <a:pt x="15595" y="1327"/>
                  </a:moveTo>
                  <a:cubicBezTo>
                    <a:pt x="15884" y="1327"/>
                    <a:pt x="16177" y="1332"/>
                    <a:pt x="16475" y="1341"/>
                  </a:cubicBezTo>
                  <a:cubicBezTo>
                    <a:pt x="16554" y="1343"/>
                    <a:pt x="16616" y="1410"/>
                    <a:pt x="16614" y="1489"/>
                  </a:cubicBezTo>
                  <a:cubicBezTo>
                    <a:pt x="16613" y="1569"/>
                    <a:pt x="16548" y="1628"/>
                    <a:pt x="16465" y="1629"/>
                  </a:cubicBezTo>
                  <a:cubicBezTo>
                    <a:pt x="16168" y="1620"/>
                    <a:pt x="15876" y="1615"/>
                    <a:pt x="15589" y="1615"/>
                  </a:cubicBezTo>
                  <a:cubicBezTo>
                    <a:pt x="4907" y="1615"/>
                    <a:pt x="712" y="7929"/>
                    <a:pt x="670" y="7995"/>
                  </a:cubicBezTo>
                  <a:cubicBezTo>
                    <a:pt x="638" y="8034"/>
                    <a:pt x="599" y="8050"/>
                    <a:pt x="560" y="8050"/>
                  </a:cubicBezTo>
                  <a:cubicBezTo>
                    <a:pt x="463" y="8050"/>
                    <a:pt x="370" y="7949"/>
                    <a:pt x="425" y="7837"/>
                  </a:cubicBezTo>
                  <a:cubicBezTo>
                    <a:pt x="469" y="7771"/>
                    <a:pt x="4748" y="1327"/>
                    <a:pt x="15595" y="1327"/>
                  </a:cubicBezTo>
                  <a:close/>
                  <a:moveTo>
                    <a:pt x="16340" y="2126"/>
                  </a:moveTo>
                  <a:cubicBezTo>
                    <a:pt x="16620" y="2126"/>
                    <a:pt x="16905" y="2130"/>
                    <a:pt x="17194" y="2139"/>
                  </a:cubicBezTo>
                  <a:cubicBezTo>
                    <a:pt x="17267" y="2147"/>
                    <a:pt x="17322" y="2210"/>
                    <a:pt x="17320" y="2285"/>
                  </a:cubicBezTo>
                  <a:cubicBezTo>
                    <a:pt x="17318" y="2358"/>
                    <a:pt x="17262" y="2420"/>
                    <a:pt x="17189" y="2428"/>
                  </a:cubicBezTo>
                  <a:lnTo>
                    <a:pt x="17185" y="2428"/>
                  </a:lnTo>
                  <a:cubicBezTo>
                    <a:pt x="16897" y="2420"/>
                    <a:pt x="16613" y="2416"/>
                    <a:pt x="16333" y="2416"/>
                  </a:cubicBezTo>
                  <a:cubicBezTo>
                    <a:pt x="5400" y="2416"/>
                    <a:pt x="777" y="8565"/>
                    <a:pt x="731" y="8628"/>
                  </a:cubicBezTo>
                  <a:cubicBezTo>
                    <a:pt x="700" y="8662"/>
                    <a:pt x="662" y="8677"/>
                    <a:pt x="626" y="8677"/>
                  </a:cubicBezTo>
                  <a:cubicBezTo>
                    <a:pt x="526" y="8677"/>
                    <a:pt x="435" y="8567"/>
                    <a:pt x="497" y="8456"/>
                  </a:cubicBezTo>
                  <a:cubicBezTo>
                    <a:pt x="545" y="8392"/>
                    <a:pt x="5244" y="2126"/>
                    <a:pt x="16340" y="2126"/>
                  </a:cubicBezTo>
                  <a:close/>
                  <a:moveTo>
                    <a:pt x="17088" y="2925"/>
                  </a:moveTo>
                  <a:cubicBezTo>
                    <a:pt x="17358" y="2925"/>
                    <a:pt x="17633" y="2929"/>
                    <a:pt x="17911" y="2936"/>
                  </a:cubicBezTo>
                  <a:cubicBezTo>
                    <a:pt x="17991" y="2937"/>
                    <a:pt x="18054" y="3004"/>
                    <a:pt x="18052" y="3084"/>
                  </a:cubicBezTo>
                  <a:cubicBezTo>
                    <a:pt x="18047" y="3162"/>
                    <a:pt x="17982" y="3224"/>
                    <a:pt x="17904" y="3225"/>
                  </a:cubicBezTo>
                  <a:cubicBezTo>
                    <a:pt x="17629" y="3218"/>
                    <a:pt x="17358" y="3215"/>
                    <a:pt x="17090" y="3215"/>
                  </a:cubicBezTo>
                  <a:cubicBezTo>
                    <a:pt x="5876" y="3215"/>
                    <a:pt x="843" y="9197"/>
                    <a:pt x="793" y="9259"/>
                  </a:cubicBezTo>
                  <a:cubicBezTo>
                    <a:pt x="764" y="9301"/>
                    <a:pt x="718" y="9324"/>
                    <a:pt x="672" y="9324"/>
                  </a:cubicBezTo>
                  <a:cubicBezTo>
                    <a:pt x="639" y="9324"/>
                    <a:pt x="606" y="9313"/>
                    <a:pt x="578" y="9290"/>
                  </a:cubicBezTo>
                  <a:cubicBezTo>
                    <a:pt x="512" y="9235"/>
                    <a:pt x="507" y="9136"/>
                    <a:pt x="570" y="9074"/>
                  </a:cubicBezTo>
                  <a:lnTo>
                    <a:pt x="570" y="9074"/>
                  </a:lnTo>
                  <a:lnTo>
                    <a:pt x="570" y="9076"/>
                  </a:lnTo>
                  <a:cubicBezTo>
                    <a:pt x="620" y="9012"/>
                    <a:pt x="5739" y="2925"/>
                    <a:pt x="17088" y="2925"/>
                  </a:cubicBezTo>
                  <a:close/>
                  <a:moveTo>
                    <a:pt x="17851" y="3724"/>
                  </a:moveTo>
                  <a:cubicBezTo>
                    <a:pt x="18108" y="3724"/>
                    <a:pt x="18367" y="3727"/>
                    <a:pt x="18630" y="3733"/>
                  </a:cubicBezTo>
                  <a:cubicBezTo>
                    <a:pt x="18710" y="3735"/>
                    <a:pt x="18773" y="3801"/>
                    <a:pt x="18771" y="3881"/>
                  </a:cubicBezTo>
                  <a:cubicBezTo>
                    <a:pt x="18770" y="3957"/>
                    <a:pt x="18705" y="4023"/>
                    <a:pt x="18633" y="4023"/>
                  </a:cubicBezTo>
                  <a:cubicBezTo>
                    <a:pt x="18630" y="4023"/>
                    <a:pt x="18627" y="4023"/>
                    <a:pt x="18623" y="4023"/>
                  </a:cubicBezTo>
                  <a:cubicBezTo>
                    <a:pt x="18363" y="4017"/>
                    <a:pt x="18106" y="4014"/>
                    <a:pt x="17852" y="4014"/>
                  </a:cubicBezTo>
                  <a:cubicBezTo>
                    <a:pt x="11982" y="4014"/>
                    <a:pt x="7742" y="5542"/>
                    <a:pt x="5184" y="6854"/>
                  </a:cubicBezTo>
                  <a:cubicBezTo>
                    <a:pt x="2294" y="8338"/>
                    <a:pt x="868" y="9875"/>
                    <a:pt x="855" y="9891"/>
                  </a:cubicBezTo>
                  <a:cubicBezTo>
                    <a:pt x="824" y="9918"/>
                    <a:pt x="791" y="9929"/>
                    <a:pt x="759" y="9929"/>
                  </a:cubicBezTo>
                  <a:cubicBezTo>
                    <a:pt x="652" y="9929"/>
                    <a:pt x="561" y="9804"/>
                    <a:pt x="640" y="9695"/>
                  </a:cubicBezTo>
                  <a:lnTo>
                    <a:pt x="642" y="9695"/>
                  </a:lnTo>
                  <a:cubicBezTo>
                    <a:pt x="697" y="9635"/>
                    <a:pt x="6239" y="3724"/>
                    <a:pt x="17851" y="3724"/>
                  </a:cubicBezTo>
                  <a:close/>
                  <a:moveTo>
                    <a:pt x="18621" y="4523"/>
                  </a:moveTo>
                  <a:cubicBezTo>
                    <a:pt x="18861" y="4523"/>
                    <a:pt x="19104" y="4525"/>
                    <a:pt x="19349" y="4530"/>
                  </a:cubicBezTo>
                  <a:cubicBezTo>
                    <a:pt x="19424" y="4540"/>
                    <a:pt x="19479" y="4603"/>
                    <a:pt x="19477" y="4678"/>
                  </a:cubicBezTo>
                  <a:cubicBezTo>
                    <a:pt x="19475" y="4752"/>
                    <a:pt x="19417" y="4813"/>
                    <a:pt x="19344" y="4820"/>
                  </a:cubicBezTo>
                  <a:cubicBezTo>
                    <a:pt x="19098" y="4815"/>
                    <a:pt x="18855" y="4813"/>
                    <a:pt x="18615" y="4813"/>
                  </a:cubicBezTo>
                  <a:cubicBezTo>
                    <a:pt x="12592" y="4813"/>
                    <a:pt x="8174" y="6302"/>
                    <a:pt x="5490" y="7579"/>
                  </a:cubicBezTo>
                  <a:cubicBezTo>
                    <a:pt x="2464" y="9019"/>
                    <a:pt x="931" y="10507"/>
                    <a:pt x="916" y="10522"/>
                  </a:cubicBezTo>
                  <a:cubicBezTo>
                    <a:pt x="887" y="10545"/>
                    <a:pt x="856" y="10555"/>
                    <a:pt x="826" y="10555"/>
                  </a:cubicBezTo>
                  <a:cubicBezTo>
                    <a:pt x="717" y="10555"/>
                    <a:pt x="627" y="10421"/>
                    <a:pt x="713" y="10316"/>
                  </a:cubicBezTo>
                  <a:cubicBezTo>
                    <a:pt x="775" y="10257"/>
                    <a:pt x="6746" y="4523"/>
                    <a:pt x="18621" y="4523"/>
                  </a:cubicBezTo>
                  <a:close/>
                  <a:moveTo>
                    <a:pt x="13720" y="0"/>
                  </a:moveTo>
                  <a:cubicBezTo>
                    <a:pt x="10387" y="0"/>
                    <a:pt x="4596" y="975"/>
                    <a:pt x="1" y="6864"/>
                  </a:cubicBezTo>
                  <a:lnTo>
                    <a:pt x="1" y="13859"/>
                  </a:lnTo>
                  <a:cubicBezTo>
                    <a:pt x="1913" y="9307"/>
                    <a:pt x="10210" y="7451"/>
                    <a:pt x="20489" y="6521"/>
                  </a:cubicBezTo>
                  <a:cubicBezTo>
                    <a:pt x="20849" y="6488"/>
                    <a:pt x="21211" y="6458"/>
                    <a:pt x="21574" y="6426"/>
                  </a:cubicBezTo>
                  <a:cubicBezTo>
                    <a:pt x="21942" y="6396"/>
                    <a:pt x="22312" y="6366"/>
                    <a:pt x="22684" y="6338"/>
                  </a:cubicBezTo>
                  <a:lnTo>
                    <a:pt x="17620" y="1410"/>
                  </a:lnTo>
                  <a:lnTo>
                    <a:pt x="16418" y="240"/>
                  </a:lnTo>
                  <a:cubicBezTo>
                    <a:pt x="16418" y="240"/>
                    <a:pt x="15371" y="0"/>
                    <a:pt x="137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6" name="Google Shape;356;p33"/>
            <p:cNvSpPr/>
            <p:nvPr/>
          </p:nvSpPr>
          <p:spPr>
            <a:xfrm>
              <a:off x="7512190" y="3285539"/>
              <a:ext cx="676180" cy="413167"/>
            </a:xfrm>
            <a:custGeom>
              <a:avLst/>
              <a:gdLst/>
              <a:ahLst/>
              <a:cxnLst/>
              <a:rect l="l" t="t" r="r" b="b"/>
              <a:pathLst>
                <a:path w="22683" h="13860" extrusionOk="0">
                  <a:moveTo>
                    <a:pt x="7553" y="748"/>
                  </a:moveTo>
                  <a:cubicBezTo>
                    <a:pt x="7555" y="748"/>
                    <a:pt x="7557" y="748"/>
                    <a:pt x="7559" y="748"/>
                  </a:cubicBezTo>
                  <a:cubicBezTo>
                    <a:pt x="8298" y="778"/>
                    <a:pt x="9035" y="846"/>
                    <a:pt x="9767" y="953"/>
                  </a:cubicBezTo>
                  <a:cubicBezTo>
                    <a:pt x="9915" y="974"/>
                    <a:pt x="9905" y="1189"/>
                    <a:pt x="9757" y="1198"/>
                  </a:cubicBezTo>
                  <a:lnTo>
                    <a:pt x="9732" y="1198"/>
                  </a:lnTo>
                  <a:cubicBezTo>
                    <a:pt x="9008" y="1091"/>
                    <a:pt x="8279" y="1023"/>
                    <a:pt x="7549" y="994"/>
                  </a:cubicBezTo>
                  <a:cubicBezTo>
                    <a:pt x="7480" y="991"/>
                    <a:pt x="7429" y="933"/>
                    <a:pt x="7431" y="866"/>
                  </a:cubicBezTo>
                  <a:cubicBezTo>
                    <a:pt x="7434" y="800"/>
                    <a:pt x="7487" y="748"/>
                    <a:pt x="7553" y="748"/>
                  </a:cubicBezTo>
                  <a:close/>
                  <a:moveTo>
                    <a:pt x="7444" y="1129"/>
                  </a:moveTo>
                  <a:cubicBezTo>
                    <a:pt x="7445" y="1129"/>
                    <a:pt x="7446" y="1129"/>
                    <a:pt x="7447" y="1129"/>
                  </a:cubicBezTo>
                  <a:cubicBezTo>
                    <a:pt x="8026" y="1154"/>
                    <a:pt x="8609" y="1201"/>
                    <a:pt x="9180" y="1271"/>
                  </a:cubicBezTo>
                  <a:cubicBezTo>
                    <a:pt x="9246" y="1279"/>
                    <a:pt x="9295" y="1341"/>
                    <a:pt x="9286" y="1407"/>
                  </a:cubicBezTo>
                  <a:cubicBezTo>
                    <a:pt x="9280" y="1467"/>
                    <a:pt x="9231" y="1512"/>
                    <a:pt x="9171" y="1515"/>
                  </a:cubicBezTo>
                  <a:lnTo>
                    <a:pt x="9150" y="1515"/>
                  </a:lnTo>
                  <a:cubicBezTo>
                    <a:pt x="8586" y="1446"/>
                    <a:pt x="8010" y="1399"/>
                    <a:pt x="7437" y="1376"/>
                  </a:cubicBezTo>
                  <a:cubicBezTo>
                    <a:pt x="7369" y="1372"/>
                    <a:pt x="7316" y="1316"/>
                    <a:pt x="7319" y="1247"/>
                  </a:cubicBezTo>
                  <a:cubicBezTo>
                    <a:pt x="7321" y="1180"/>
                    <a:pt x="7377" y="1129"/>
                    <a:pt x="7444" y="1129"/>
                  </a:cubicBezTo>
                  <a:close/>
                  <a:moveTo>
                    <a:pt x="7205" y="1515"/>
                  </a:moveTo>
                  <a:cubicBezTo>
                    <a:pt x="7207" y="1515"/>
                    <a:pt x="7209" y="1515"/>
                    <a:pt x="7211" y="1515"/>
                  </a:cubicBezTo>
                  <a:cubicBezTo>
                    <a:pt x="7950" y="1545"/>
                    <a:pt x="8685" y="1614"/>
                    <a:pt x="9418" y="1720"/>
                  </a:cubicBezTo>
                  <a:cubicBezTo>
                    <a:pt x="9564" y="1742"/>
                    <a:pt x="9556" y="1956"/>
                    <a:pt x="9408" y="1965"/>
                  </a:cubicBezTo>
                  <a:lnTo>
                    <a:pt x="9383" y="1965"/>
                  </a:lnTo>
                  <a:cubicBezTo>
                    <a:pt x="8659" y="1858"/>
                    <a:pt x="7930" y="1790"/>
                    <a:pt x="7201" y="1762"/>
                  </a:cubicBezTo>
                  <a:cubicBezTo>
                    <a:pt x="7133" y="1758"/>
                    <a:pt x="7079" y="1702"/>
                    <a:pt x="7083" y="1634"/>
                  </a:cubicBezTo>
                  <a:cubicBezTo>
                    <a:pt x="7084" y="1567"/>
                    <a:pt x="7139" y="1515"/>
                    <a:pt x="7205" y="1515"/>
                  </a:cubicBezTo>
                  <a:close/>
                  <a:moveTo>
                    <a:pt x="12443" y="1450"/>
                  </a:moveTo>
                  <a:cubicBezTo>
                    <a:pt x="14210" y="1450"/>
                    <a:pt x="15729" y="2491"/>
                    <a:pt x="15729" y="2491"/>
                  </a:cubicBezTo>
                  <a:lnTo>
                    <a:pt x="14869" y="4693"/>
                  </a:lnTo>
                  <a:lnTo>
                    <a:pt x="10864" y="3796"/>
                  </a:lnTo>
                  <a:lnTo>
                    <a:pt x="12439" y="1450"/>
                  </a:lnTo>
                  <a:cubicBezTo>
                    <a:pt x="12440" y="1450"/>
                    <a:pt x="12441" y="1450"/>
                    <a:pt x="12443" y="1450"/>
                  </a:cubicBezTo>
                  <a:close/>
                  <a:moveTo>
                    <a:pt x="10822" y="4344"/>
                  </a:moveTo>
                  <a:cubicBezTo>
                    <a:pt x="10827" y="4344"/>
                    <a:pt x="10832" y="4344"/>
                    <a:pt x="10837" y="4345"/>
                  </a:cubicBezTo>
                  <a:cubicBezTo>
                    <a:pt x="11683" y="4428"/>
                    <a:pt x="12523" y="4556"/>
                    <a:pt x="13356" y="4728"/>
                  </a:cubicBezTo>
                  <a:cubicBezTo>
                    <a:pt x="13432" y="4743"/>
                    <a:pt x="13480" y="4818"/>
                    <a:pt x="13465" y="4894"/>
                  </a:cubicBezTo>
                  <a:lnTo>
                    <a:pt x="13464" y="4894"/>
                  </a:lnTo>
                  <a:cubicBezTo>
                    <a:pt x="13451" y="4959"/>
                    <a:pt x="13392" y="5007"/>
                    <a:pt x="13326" y="5007"/>
                  </a:cubicBezTo>
                  <a:cubicBezTo>
                    <a:pt x="13316" y="5007"/>
                    <a:pt x="13307" y="5006"/>
                    <a:pt x="13297" y="5004"/>
                  </a:cubicBezTo>
                  <a:cubicBezTo>
                    <a:pt x="12475" y="4834"/>
                    <a:pt x="11645" y="4709"/>
                    <a:pt x="10811" y="4626"/>
                  </a:cubicBezTo>
                  <a:cubicBezTo>
                    <a:pt x="10733" y="4619"/>
                    <a:pt x="10676" y="4550"/>
                    <a:pt x="10683" y="4471"/>
                  </a:cubicBezTo>
                  <a:cubicBezTo>
                    <a:pt x="10690" y="4398"/>
                    <a:pt x="10751" y="4344"/>
                    <a:pt x="10822" y="4344"/>
                  </a:cubicBezTo>
                  <a:close/>
                  <a:moveTo>
                    <a:pt x="15776" y="3574"/>
                  </a:moveTo>
                  <a:cubicBezTo>
                    <a:pt x="15792" y="3574"/>
                    <a:pt x="15808" y="3577"/>
                    <a:pt x="15824" y="3583"/>
                  </a:cubicBezTo>
                  <a:cubicBezTo>
                    <a:pt x="16448" y="3804"/>
                    <a:pt x="17219" y="4197"/>
                    <a:pt x="18116" y="4751"/>
                  </a:cubicBezTo>
                  <a:cubicBezTo>
                    <a:pt x="18179" y="4793"/>
                    <a:pt x="18197" y="4877"/>
                    <a:pt x="18157" y="4942"/>
                  </a:cubicBezTo>
                  <a:cubicBezTo>
                    <a:pt x="18131" y="4986"/>
                    <a:pt x="18084" y="5010"/>
                    <a:pt x="18037" y="5010"/>
                  </a:cubicBezTo>
                  <a:cubicBezTo>
                    <a:pt x="18013" y="5010"/>
                    <a:pt x="17989" y="5003"/>
                    <a:pt x="17968" y="4991"/>
                  </a:cubicBezTo>
                  <a:cubicBezTo>
                    <a:pt x="17087" y="4448"/>
                    <a:pt x="16335" y="4064"/>
                    <a:pt x="15729" y="3847"/>
                  </a:cubicBezTo>
                  <a:cubicBezTo>
                    <a:pt x="15657" y="3821"/>
                    <a:pt x="15619" y="3741"/>
                    <a:pt x="15644" y="3667"/>
                  </a:cubicBezTo>
                  <a:cubicBezTo>
                    <a:pt x="15665" y="3610"/>
                    <a:pt x="15719" y="3574"/>
                    <a:pt x="15776" y="3574"/>
                  </a:cubicBezTo>
                  <a:close/>
                  <a:moveTo>
                    <a:pt x="16069" y="2713"/>
                  </a:moveTo>
                  <a:cubicBezTo>
                    <a:pt x="16089" y="2713"/>
                    <a:pt x="16110" y="2717"/>
                    <a:pt x="16130" y="2727"/>
                  </a:cubicBezTo>
                  <a:cubicBezTo>
                    <a:pt x="17150" y="3195"/>
                    <a:pt x="18335" y="3939"/>
                    <a:pt x="19652" y="4936"/>
                  </a:cubicBezTo>
                  <a:cubicBezTo>
                    <a:pt x="19760" y="5017"/>
                    <a:pt x="19702" y="5190"/>
                    <a:pt x="19567" y="5190"/>
                  </a:cubicBezTo>
                  <a:cubicBezTo>
                    <a:pt x="19537" y="5190"/>
                    <a:pt x="19507" y="5180"/>
                    <a:pt x="19482" y="5162"/>
                  </a:cubicBezTo>
                  <a:cubicBezTo>
                    <a:pt x="18181" y="4177"/>
                    <a:pt x="17014" y="3444"/>
                    <a:pt x="16012" y="2985"/>
                  </a:cubicBezTo>
                  <a:cubicBezTo>
                    <a:pt x="15939" y="2953"/>
                    <a:pt x="15907" y="2867"/>
                    <a:pt x="15940" y="2795"/>
                  </a:cubicBezTo>
                  <a:cubicBezTo>
                    <a:pt x="15964" y="2744"/>
                    <a:pt x="16015" y="2713"/>
                    <a:pt x="16069" y="2713"/>
                  </a:cubicBezTo>
                  <a:close/>
                  <a:moveTo>
                    <a:pt x="6911" y="2602"/>
                  </a:moveTo>
                  <a:cubicBezTo>
                    <a:pt x="8961" y="2602"/>
                    <a:pt x="10520" y="3138"/>
                    <a:pt x="10520" y="3138"/>
                  </a:cubicBezTo>
                  <a:lnTo>
                    <a:pt x="9003" y="5760"/>
                  </a:lnTo>
                  <a:lnTo>
                    <a:pt x="4516" y="4886"/>
                  </a:lnTo>
                  <a:lnTo>
                    <a:pt x="6637" y="2606"/>
                  </a:lnTo>
                  <a:cubicBezTo>
                    <a:pt x="6729" y="2603"/>
                    <a:pt x="6820" y="2602"/>
                    <a:pt x="6911" y="2602"/>
                  </a:cubicBezTo>
                  <a:close/>
                  <a:moveTo>
                    <a:pt x="10682" y="5176"/>
                  </a:moveTo>
                  <a:cubicBezTo>
                    <a:pt x="10687" y="5176"/>
                    <a:pt x="10693" y="5176"/>
                    <a:pt x="10698" y="5177"/>
                  </a:cubicBezTo>
                  <a:cubicBezTo>
                    <a:pt x="12332" y="5337"/>
                    <a:pt x="13946" y="5665"/>
                    <a:pt x="15514" y="6156"/>
                  </a:cubicBezTo>
                  <a:cubicBezTo>
                    <a:pt x="15669" y="6204"/>
                    <a:pt x="15634" y="6432"/>
                    <a:pt x="15471" y="6432"/>
                  </a:cubicBezTo>
                  <a:cubicBezTo>
                    <a:pt x="15458" y="6430"/>
                    <a:pt x="15443" y="6429"/>
                    <a:pt x="15429" y="6425"/>
                  </a:cubicBezTo>
                  <a:cubicBezTo>
                    <a:pt x="13882" y="5939"/>
                    <a:pt x="12285" y="5615"/>
                    <a:pt x="10669" y="5458"/>
                  </a:cubicBezTo>
                  <a:cubicBezTo>
                    <a:pt x="10593" y="5450"/>
                    <a:pt x="10535" y="5382"/>
                    <a:pt x="10543" y="5304"/>
                  </a:cubicBezTo>
                  <a:cubicBezTo>
                    <a:pt x="10549" y="5230"/>
                    <a:pt x="10611" y="5176"/>
                    <a:pt x="10682" y="5176"/>
                  </a:cubicBezTo>
                  <a:close/>
                  <a:moveTo>
                    <a:pt x="10401" y="5975"/>
                  </a:moveTo>
                  <a:cubicBezTo>
                    <a:pt x="10406" y="5975"/>
                    <a:pt x="10412" y="5975"/>
                    <a:pt x="10418" y="5976"/>
                  </a:cubicBezTo>
                  <a:cubicBezTo>
                    <a:pt x="11080" y="6041"/>
                    <a:pt x="11746" y="6134"/>
                    <a:pt x="12394" y="6252"/>
                  </a:cubicBezTo>
                  <a:cubicBezTo>
                    <a:pt x="12465" y="6266"/>
                    <a:pt x="12517" y="6330"/>
                    <a:pt x="12510" y="6404"/>
                  </a:cubicBezTo>
                  <a:cubicBezTo>
                    <a:pt x="12503" y="6477"/>
                    <a:pt x="12442" y="6532"/>
                    <a:pt x="12369" y="6532"/>
                  </a:cubicBezTo>
                  <a:cubicBezTo>
                    <a:pt x="12360" y="6532"/>
                    <a:pt x="12352" y="6532"/>
                    <a:pt x="12344" y="6530"/>
                  </a:cubicBezTo>
                  <a:cubicBezTo>
                    <a:pt x="11703" y="6414"/>
                    <a:pt x="11046" y="6322"/>
                    <a:pt x="10390" y="6256"/>
                  </a:cubicBezTo>
                  <a:cubicBezTo>
                    <a:pt x="10312" y="6249"/>
                    <a:pt x="10255" y="6179"/>
                    <a:pt x="10263" y="6102"/>
                  </a:cubicBezTo>
                  <a:cubicBezTo>
                    <a:pt x="10269" y="6030"/>
                    <a:pt x="10330" y="5975"/>
                    <a:pt x="10401" y="5975"/>
                  </a:cubicBezTo>
                  <a:close/>
                  <a:moveTo>
                    <a:pt x="14557" y="5013"/>
                  </a:moveTo>
                  <a:cubicBezTo>
                    <a:pt x="14568" y="5013"/>
                    <a:pt x="14579" y="5014"/>
                    <a:pt x="14591" y="5017"/>
                  </a:cubicBezTo>
                  <a:cubicBezTo>
                    <a:pt x="16040" y="5398"/>
                    <a:pt x="17450" y="5921"/>
                    <a:pt x="18796" y="6580"/>
                  </a:cubicBezTo>
                  <a:cubicBezTo>
                    <a:pt x="18930" y="6647"/>
                    <a:pt x="18883" y="6848"/>
                    <a:pt x="18733" y="6848"/>
                  </a:cubicBezTo>
                  <a:cubicBezTo>
                    <a:pt x="18712" y="6848"/>
                    <a:pt x="18690" y="6843"/>
                    <a:pt x="18672" y="6835"/>
                  </a:cubicBezTo>
                  <a:cubicBezTo>
                    <a:pt x="17342" y="6182"/>
                    <a:pt x="15950" y="5666"/>
                    <a:pt x="14519" y="5290"/>
                  </a:cubicBezTo>
                  <a:cubicBezTo>
                    <a:pt x="14444" y="5270"/>
                    <a:pt x="14401" y="5194"/>
                    <a:pt x="14421" y="5119"/>
                  </a:cubicBezTo>
                  <a:cubicBezTo>
                    <a:pt x="14436" y="5055"/>
                    <a:pt x="14494" y="5013"/>
                    <a:pt x="14557" y="5013"/>
                  </a:cubicBezTo>
                  <a:close/>
                  <a:moveTo>
                    <a:pt x="20775" y="5865"/>
                  </a:moveTo>
                  <a:cubicBezTo>
                    <a:pt x="20808" y="5865"/>
                    <a:pt x="20840" y="5876"/>
                    <a:pt x="20867" y="5899"/>
                  </a:cubicBezTo>
                  <a:cubicBezTo>
                    <a:pt x="21413" y="6354"/>
                    <a:pt x="21757" y="6667"/>
                    <a:pt x="21761" y="6670"/>
                  </a:cubicBezTo>
                  <a:cubicBezTo>
                    <a:pt x="21819" y="6722"/>
                    <a:pt x="21822" y="6811"/>
                    <a:pt x="21769" y="6870"/>
                  </a:cubicBezTo>
                  <a:cubicBezTo>
                    <a:pt x="21742" y="6900"/>
                    <a:pt x="21704" y="6916"/>
                    <a:pt x="21666" y="6916"/>
                  </a:cubicBezTo>
                  <a:cubicBezTo>
                    <a:pt x="21632" y="6916"/>
                    <a:pt x="21597" y="6903"/>
                    <a:pt x="21569" y="6878"/>
                  </a:cubicBezTo>
                  <a:cubicBezTo>
                    <a:pt x="21566" y="6875"/>
                    <a:pt x="21226" y="6567"/>
                    <a:pt x="20687" y="6117"/>
                  </a:cubicBezTo>
                  <a:cubicBezTo>
                    <a:pt x="20626" y="6067"/>
                    <a:pt x="20616" y="5978"/>
                    <a:pt x="20666" y="5916"/>
                  </a:cubicBezTo>
                  <a:cubicBezTo>
                    <a:pt x="20694" y="5883"/>
                    <a:pt x="20735" y="5865"/>
                    <a:pt x="20775" y="5865"/>
                  </a:cubicBezTo>
                  <a:close/>
                  <a:moveTo>
                    <a:pt x="16678" y="6567"/>
                  </a:moveTo>
                  <a:cubicBezTo>
                    <a:pt x="16694" y="6567"/>
                    <a:pt x="16710" y="6569"/>
                    <a:pt x="16726" y="6575"/>
                  </a:cubicBezTo>
                  <a:cubicBezTo>
                    <a:pt x="17139" y="6732"/>
                    <a:pt x="17552" y="6901"/>
                    <a:pt x="17953" y="7081"/>
                  </a:cubicBezTo>
                  <a:cubicBezTo>
                    <a:pt x="18024" y="7113"/>
                    <a:pt x="18056" y="7196"/>
                    <a:pt x="18024" y="7267"/>
                  </a:cubicBezTo>
                  <a:cubicBezTo>
                    <a:pt x="18001" y="7320"/>
                    <a:pt x="17949" y="7351"/>
                    <a:pt x="17894" y="7351"/>
                  </a:cubicBezTo>
                  <a:cubicBezTo>
                    <a:pt x="17875" y="7351"/>
                    <a:pt x="17855" y="7347"/>
                    <a:pt x="17836" y="7339"/>
                  </a:cubicBezTo>
                  <a:cubicBezTo>
                    <a:pt x="17442" y="7161"/>
                    <a:pt x="17034" y="6993"/>
                    <a:pt x="16626" y="6840"/>
                  </a:cubicBezTo>
                  <a:cubicBezTo>
                    <a:pt x="16555" y="6810"/>
                    <a:pt x="16520" y="6730"/>
                    <a:pt x="16546" y="6658"/>
                  </a:cubicBezTo>
                  <a:cubicBezTo>
                    <a:pt x="16567" y="6602"/>
                    <a:pt x="16621" y="6567"/>
                    <a:pt x="16678" y="6567"/>
                  </a:cubicBezTo>
                  <a:close/>
                  <a:moveTo>
                    <a:pt x="19205" y="5490"/>
                  </a:moveTo>
                  <a:cubicBezTo>
                    <a:pt x="19233" y="5490"/>
                    <a:pt x="19261" y="5498"/>
                    <a:pt x="19286" y="5515"/>
                  </a:cubicBezTo>
                  <a:cubicBezTo>
                    <a:pt x="20526" y="6364"/>
                    <a:pt x="21509" y="7158"/>
                    <a:pt x="21519" y="7166"/>
                  </a:cubicBezTo>
                  <a:cubicBezTo>
                    <a:pt x="21581" y="7214"/>
                    <a:pt x="21589" y="7304"/>
                    <a:pt x="21541" y="7364"/>
                  </a:cubicBezTo>
                  <a:cubicBezTo>
                    <a:pt x="21513" y="7399"/>
                    <a:pt x="21472" y="7417"/>
                    <a:pt x="21431" y="7417"/>
                  </a:cubicBezTo>
                  <a:cubicBezTo>
                    <a:pt x="21399" y="7417"/>
                    <a:pt x="21368" y="7406"/>
                    <a:pt x="21341" y="7386"/>
                  </a:cubicBezTo>
                  <a:cubicBezTo>
                    <a:pt x="21333" y="7377"/>
                    <a:pt x="20356" y="6590"/>
                    <a:pt x="19126" y="5748"/>
                  </a:cubicBezTo>
                  <a:cubicBezTo>
                    <a:pt x="19061" y="5703"/>
                    <a:pt x="19044" y="5615"/>
                    <a:pt x="19089" y="5551"/>
                  </a:cubicBezTo>
                  <a:cubicBezTo>
                    <a:pt x="19116" y="5511"/>
                    <a:pt x="19160" y="5490"/>
                    <a:pt x="19205" y="5490"/>
                  </a:cubicBezTo>
                  <a:close/>
                  <a:moveTo>
                    <a:pt x="15650" y="4346"/>
                  </a:moveTo>
                  <a:cubicBezTo>
                    <a:pt x="15663" y="4346"/>
                    <a:pt x="15676" y="4348"/>
                    <a:pt x="15689" y="4351"/>
                  </a:cubicBezTo>
                  <a:cubicBezTo>
                    <a:pt x="17780" y="4936"/>
                    <a:pt x="21300" y="7437"/>
                    <a:pt x="21448" y="7544"/>
                  </a:cubicBezTo>
                  <a:cubicBezTo>
                    <a:pt x="21509" y="7589"/>
                    <a:pt x="21524" y="7675"/>
                    <a:pt x="21481" y="7738"/>
                  </a:cubicBezTo>
                  <a:lnTo>
                    <a:pt x="21481" y="7740"/>
                  </a:lnTo>
                  <a:cubicBezTo>
                    <a:pt x="21454" y="7779"/>
                    <a:pt x="21409" y="7799"/>
                    <a:pt x="21365" y="7799"/>
                  </a:cubicBezTo>
                  <a:cubicBezTo>
                    <a:pt x="21336" y="7799"/>
                    <a:pt x="21308" y="7791"/>
                    <a:pt x="21283" y="7773"/>
                  </a:cubicBezTo>
                  <a:cubicBezTo>
                    <a:pt x="21248" y="7748"/>
                    <a:pt x="17656" y="5194"/>
                    <a:pt x="15613" y="4624"/>
                  </a:cubicBezTo>
                  <a:cubicBezTo>
                    <a:pt x="15538" y="4603"/>
                    <a:pt x="15493" y="4525"/>
                    <a:pt x="15514" y="4450"/>
                  </a:cubicBezTo>
                  <a:cubicBezTo>
                    <a:pt x="15532" y="4388"/>
                    <a:pt x="15588" y="4346"/>
                    <a:pt x="15650" y="4346"/>
                  </a:cubicBezTo>
                  <a:close/>
                  <a:moveTo>
                    <a:pt x="19806" y="7134"/>
                  </a:moveTo>
                  <a:cubicBezTo>
                    <a:pt x="19831" y="7134"/>
                    <a:pt x="19857" y="7140"/>
                    <a:pt x="19880" y="7154"/>
                  </a:cubicBezTo>
                  <a:cubicBezTo>
                    <a:pt x="20414" y="7457"/>
                    <a:pt x="20925" y="7778"/>
                    <a:pt x="21398" y="8111"/>
                  </a:cubicBezTo>
                  <a:cubicBezTo>
                    <a:pt x="21461" y="8155"/>
                    <a:pt x="21476" y="8241"/>
                    <a:pt x="21434" y="8306"/>
                  </a:cubicBezTo>
                  <a:cubicBezTo>
                    <a:pt x="21407" y="8346"/>
                    <a:pt x="21363" y="8367"/>
                    <a:pt x="21318" y="8367"/>
                  </a:cubicBezTo>
                  <a:cubicBezTo>
                    <a:pt x="21290" y="8367"/>
                    <a:pt x="21262" y="8358"/>
                    <a:pt x="21236" y="8341"/>
                  </a:cubicBezTo>
                  <a:cubicBezTo>
                    <a:pt x="20772" y="8015"/>
                    <a:pt x="20268" y="7699"/>
                    <a:pt x="19740" y="7399"/>
                  </a:cubicBezTo>
                  <a:cubicBezTo>
                    <a:pt x="19670" y="7362"/>
                    <a:pt x="19644" y="7274"/>
                    <a:pt x="19684" y="7204"/>
                  </a:cubicBezTo>
                  <a:cubicBezTo>
                    <a:pt x="19709" y="7159"/>
                    <a:pt x="19757" y="7134"/>
                    <a:pt x="19806" y="7134"/>
                  </a:cubicBezTo>
                  <a:close/>
                  <a:moveTo>
                    <a:pt x="18834" y="7517"/>
                  </a:moveTo>
                  <a:cubicBezTo>
                    <a:pt x="18855" y="7517"/>
                    <a:pt x="18876" y="7522"/>
                    <a:pt x="18896" y="7532"/>
                  </a:cubicBezTo>
                  <a:cubicBezTo>
                    <a:pt x="19717" y="7945"/>
                    <a:pt x="20506" y="8416"/>
                    <a:pt x="21260" y="8940"/>
                  </a:cubicBezTo>
                  <a:cubicBezTo>
                    <a:pt x="21323" y="8985"/>
                    <a:pt x="21338" y="9073"/>
                    <a:pt x="21293" y="9137"/>
                  </a:cubicBezTo>
                  <a:lnTo>
                    <a:pt x="21293" y="9138"/>
                  </a:lnTo>
                  <a:cubicBezTo>
                    <a:pt x="21266" y="9177"/>
                    <a:pt x="21223" y="9197"/>
                    <a:pt x="21179" y="9197"/>
                  </a:cubicBezTo>
                  <a:cubicBezTo>
                    <a:pt x="21150" y="9197"/>
                    <a:pt x="21122" y="9189"/>
                    <a:pt x="21097" y="9171"/>
                  </a:cubicBezTo>
                  <a:cubicBezTo>
                    <a:pt x="20354" y="8656"/>
                    <a:pt x="19577" y="8191"/>
                    <a:pt x="18770" y="7785"/>
                  </a:cubicBezTo>
                  <a:cubicBezTo>
                    <a:pt x="18700" y="7748"/>
                    <a:pt x="18672" y="7664"/>
                    <a:pt x="18707" y="7595"/>
                  </a:cubicBezTo>
                  <a:cubicBezTo>
                    <a:pt x="18733" y="7546"/>
                    <a:pt x="18783" y="7517"/>
                    <a:pt x="18834" y="7517"/>
                  </a:cubicBezTo>
                  <a:close/>
                  <a:moveTo>
                    <a:pt x="13799" y="6556"/>
                  </a:moveTo>
                  <a:cubicBezTo>
                    <a:pt x="13810" y="6556"/>
                    <a:pt x="13821" y="6557"/>
                    <a:pt x="13832" y="6560"/>
                  </a:cubicBezTo>
                  <a:cubicBezTo>
                    <a:pt x="17164" y="7386"/>
                    <a:pt x="19557" y="8744"/>
                    <a:pt x="20978" y="9737"/>
                  </a:cubicBezTo>
                  <a:cubicBezTo>
                    <a:pt x="21042" y="9782"/>
                    <a:pt x="21057" y="9871"/>
                    <a:pt x="21013" y="9934"/>
                  </a:cubicBezTo>
                  <a:lnTo>
                    <a:pt x="21013" y="9935"/>
                  </a:lnTo>
                  <a:cubicBezTo>
                    <a:pt x="20986" y="9974"/>
                    <a:pt x="20942" y="9995"/>
                    <a:pt x="20898" y="9995"/>
                  </a:cubicBezTo>
                  <a:cubicBezTo>
                    <a:pt x="20870" y="9995"/>
                    <a:pt x="20842" y="9986"/>
                    <a:pt x="20817" y="9969"/>
                  </a:cubicBezTo>
                  <a:cubicBezTo>
                    <a:pt x="19416" y="8988"/>
                    <a:pt x="17056" y="7649"/>
                    <a:pt x="13763" y="6835"/>
                  </a:cubicBezTo>
                  <a:cubicBezTo>
                    <a:pt x="13689" y="6815"/>
                    <a:pt x="13642" y="6740"/>
                    <a:pt x="13662" y="6663"/>
                  </a:cubicBezTo>
                  <a:cubicBezTo>
                    <a:pt x="13678" y="6599"/>
                    <a:pt x="13735" y="6556"/>
                    <a:pt x="13799" y="6556"/>
                  </a:cubicBezTo>
                  <a:close/>
                  <a:moveTo>
                    <a:pt x="8967" y="1"/>
                  </a:moveTo>
                  <a:cubicBezTo>
                    <a:pt x="7315" y="1"/>
                    <a:pt x="6267" y="241"/>
                    <a:pt x="6267" y="241"/>
                  </a:cubicBezTo>
                  <a:lnTo>
                    <a:pt x="4796" y="1670"/>
                  </a:lnTo>
                  <a:lnTo>
                    <a:pt x="1" y="6339"/>
                  </a:lnTo>
                  <a:cubicBezTo>
                    <a:pt x="362" y="6367"/>
                    <a:pt x="723" y="6395"/>
                    <a:pt x="1081" y="6425"/>
                  </a:cubicBezTo>
                  <a:cubicBezTo>
                    <a:pt x="1444" y="6455"/>
                    <a:pt x="1805" y="6487"/>
                    <a:pt x="2163" y="6518"/>
                  </a:cubicBezTo>
                  <a:cubicBezTo>
                    <a:pt x="12457" y="7447"/>
                    <a:pt x="20769" y="9303"/>
                    <a:pt x="22683" y="13860"/>
                  </a:cubicBezTo>
                  <a:lnTo>
                    <a:pt x="22683" y="6865"/>
                  </a:lnTo>
                  <a:cubicBezTo>
                    <a:pt x="18089" y="976"/>
                    <a:pt x="12299" y="1"/>
                    <a:pt x="8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7" name="Google Shape;357;p33"/>
            <p:cNvSpPr/>
            <p:nvPr/>
          </p:nvSpPr>
          <p:spPr>
            <a:xfrm>
              <a:off x="8202488" y="3417148"/>
              <a:ext cx="572710" cy="186551"/>
            </a:xfrm>
            <a:custGeom>
              <a:avLst/>
              <a:gdLst/>
              <a:ahLst/>
              <a:cxnLst/>
              <a:rect l="l" t="t" r="r" b="b"/>
              <a:pathLst>
                <a:path w="19212" h="6258" extrusionOk="0">
                  <a:moveTo>
                    <a:pt x="18142" y="1"/>
                  </a:moveTo>
                  <a:cubicBezTo>
                    <a:pt x="6234" y="1"/>
                    <a:pt x="223" y="5765"/>
                    <a:pt x="162" y="5823"/>
                  </a:cubicBezTo>
                  <a:cubicBezTo>
                    <a:pt x="0" y="5983"/>
                    <a:pt x="113" y="6258"/>
                    <a:pt x="340" y="6258"/>
                  </a:cubicBezTo>
                  <a:cubicBezTo>
                    <a:pt x="406" y="6258"/>
                    <a:pt x="469" y="6231"/>
                    <a:pt x="516" y="6185"/>
                  </a:cubicBezTo>
                  <a:cubicBezTo>
                    <a:pt x="579" y="6125"/>
                    <a:pt x="2086" y="4678"/>
                    <a:pt x="5061" y="3264"/>
                  </a:cubicBezTo>
                  <a:cubicBezTo>
                    <a:pt x="7733" y="1991"/>
                    <a:pt x="12138" y="509"/>
                    <a:pt x="18141" y="509"/>
                  </a:cubicBezTo>
                  <a:cubicBezTo>
                    <a:pt x="18379" y="509"/>
                    <a:pt x="18619" y="511"/>
                    <a:pt x="18862" y="516"/>
                  </a:cubicBezTo>
                  <a:cubicBezTo>
                    <a:pt x="18866" y="516"/>
                    <a:pt x="18870" y="516"/>
                    <a:pt x="18874" y="516"/>
                  </a:cubicBezTo>
                  <a:cubicBezTo>
                    <a:pt x="18936" y="516"/>
                    <a:pt x="18997" y="491"/>
                    <a:pt x="19042" y="447"/>
                  </a:cubicBezTo>
                  <a:cubicBezTo>
                    <a:pt x="19212" y="294"/>
                    <a:pt x="19105" y="13"/>
                    <a:pt x="18876" y="10"/>
                  </a:cubicBezTo>
                  <a:lnTo>
                    <a:pt x="18877" y="8"/>
                  </a:lnTo>
                  <a:cubicBezTo>
                    <a:pt x="18630" y="3"/>
                    <a:pt x="18384" y="1"/>
                    <a:pt x="18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8" name="Google Shape;358;p33"/>
            <p:cNvSpPr/>
            <p:nvPr/>
          </p:nvSpPr>
          <p:spPr>
            <a:xfrm>
              <a:off x="8193247" y="3298059"/>
              <a:ext cx="557984" cy="286981"/>
            </a:xfrm>
            <a:custGeom>
              <a:avLst/>
              <a:gdLst/>
              <a:ahLst/>
              <a:cxnLst/>
              <a:rect l="l" t="t" r="r" b="b"/>
              <a:pathLst>
                <a:path w="18718" h="9627" extrusionOk="0">
                  <a:moveTo>
                    <a:pt x="14709" y="0"/>
                  </a:moveTo>
                  <a:cubicBezTo>
                    <a:pt x="4058" y="0"/>
                    <a:pt x="136" y="6678"/>
                    <a:pt x="95" y="6748"/>
                  </a:cubicBezTo>
                  <a:cubicBezTo>
                    <a:pt x="1" y="6916"/>
                    <a:pt x="122" y="7124"/>
                    <a:pt x="317" y="7125"/>
                  </a:cubicBezTo>
                  <a:cubicBezTo>
                    <a:pt x="325" y="7124"/>
                    <a:pt x="335" y="7122"/>
                    <a:pt x="343" y="7120"/>
                  </a:cubicBezTo>
                  <a:lnTo>
                    <a:pt x="343" y="7120"/>
                  </a:lnTo>
                  <a:cubicBezTo>
                    <a:pt x="232" y="7267"/>
                    <a:pt x="175" y="7353"/>
                    <a:pt x="170" y="7360"/>
                  </a:cubicBezTo>
                  <a:cubicBezTo>
                    <a:pt x="53" y="7530"/>
                    <a:pt x="183" y="7751"/>
                    <a:pt x="374" y="7751"/>
                  </a:cubicBezTo>
                  <a:cubicBezTo>
                    <a:pt x="393" y="7751"/>
                    <a:pt x="412" y="7749"/>
                    <a:pt x="432" y="7745"/>
                  </a:cubicBezTo>
                  <a:lnTo>
                    <a:pt x="432" y="7745"/>
                  </a:lnTo>
                  <a:cubicBezTo>
                    <a:pt x="312" y="7884"/>
                    <a:pt x="250" y="7966"/>
                    <a:pt x="245" y="7973"/>
                  </a:cubicBezTo>
                  <a:cubicBezTo>
                    <a:pt x="162" y="8086"/>
                    <a:pt x="187" y="8244"/>
                    <a:pt x="300" y="8327"/>
                  </a:cubicBezTo>
                  <a:cubicBezTo>
                    <a:pt x="342" y="8358"/>
                    <a:pt x="393" y="8374"/>
                    <a:pt x="445" y="8374"/>
                  </a:cubicBezTo>
                  <a:cubicBezTo>
                    <a:pt x="471" y="8374"/>
                    <a:pt x="498" y="8370"/>
                    <a:pt x="523" y="8362"/>
                  </a:cubicBezTo>
                  <a:lnTo>
                    <a:pt x="523" y="8362"/>
                  </a:lnTo>
                  <a:cubicBezTo>
                    <a:pt x="393" y="8500"/>
                    <a:pt x="327" y="8580"/>
                    <a:pt x="320" y="8587"/>
                  </a:cubicBezTo>
                  <a:cubicBezTo>
                    <a:pt x="177" y="8764"/>
                    <a:pt x="318" y="9002"/>
                    <a:pt x="514" y="9002"/>
                  </a:cubicBezTo>
                  <a:cubicBezTo>
                    <a:pt x="549" y="9002"/>
                    <a:pt x="587" y="8994"/>
                    <a:pt x="625" y="8976"/>
                  </a:cubicBezTo>
                  <a:lnTo>
                    <a:pt x="625" y="8976"/>
                  </a:lnTo>
                  <a:cubicBezTo>
                    <a:pt x="478" y="9116"/>
                    <a:pt x="402" y="9196"/>
                    <a:pt x="397" y="9203"/>
                  </a:cubicBezTo>
                  <a:cubicBezTo>
                    <a:pt x="247" y="9366"/>
                    <a:pt x="363" y="9627"/>
                    <a:pt x="583" y="9627"/>
                  </a:cubicBezTo>
                  <a:cubicBezTo>
                    <a:pt x="655" y="9627"/>
                    <a:pt x="723" y="9597"/>
                    <a:pt x="771" y="9544"/>
                  </a:cubicBezTo>
                  <a:cubicBezTo>
                    <a:pt x="784" y="9529"/>
                    <a:pt x="2187" y="8011"/>
                    <a:pt x="5070" y="6531"/>
                  </a:cubicBezTo>
                  <a:cubicBezTo>
                    <a:pt x="7617" y="5223"/>
                    <a:pt x="11839" y="3701"/>
                    <a:pt x="17679" y="3701"/>
                  </a:cubicBezTo>
                  <a:cubicBezTo>
                    <a:pt x="17933" y="3701"/>
                    <a:pt x="18190" y="3704"/>
                    <a:pt x="18450" y="3710"/>
                  </a:cubicBezTo>
                  <a:cubicBezTo>
                    <a:pt x="18456" y="3711"/>
                    <a:pt x="18462" y="3711"/>
                    <a:pt x="18468" y="3711"/>
                  </a:cubicBezTo>
                  <a:cubicBezTo>
                    <a:pt x="18527" y="3711"/>
                    <a:pt x="18584" y="3689"/>
                    <a:pt x="18628" y="3650"/>
                  </a:cubicBezTo>
                  <a:cubicBezTo>
                    <a:pt x="18683" y="3602"/>
                    <a:pt x="18715" y="3535"/>
                    <a:pt x="18716" y="3464"/>
                  </a:cubicBezTo>
                  <a:cubicBezTo>
                    <a:pt x="18718" y="3324"/>
                    <a:pt x="18608" y="3209"/>
                    <a:pt x="18468" y="3204"/>
                  </a:cubicBezTo>
                  <a:cubicBezTo>
                    <a:pt x="18213" y="3199"/>
                    <a:pt x="17960" y="3196"/>
                    <a:pt x="17710" y="3196"/>
                  </a:cubicBezTo>
                  <a:cubicBezTo>
                    <a:pt x="7730" y="3196"/>
                    <a:pt x="2197" y="7546"/>
                    <a:pt x="769" y="8843"/>
                  </a:cubicBezTo>
                  <a:cubicBezTo>
                    <a:pt x="1349" y="8192"/>
                    <a:pt x="6398" y="2903"/>
                    <a:pt x="16935" y="2903"/>
                  </a:cubicBezTo>
                  <a:cubicBezTo>
                    <a:pt x="17202" y="2903"/>
                    <a:pt x="17472" y="2906"/>
                    <a:pt x="17746" y="2913"/>
                  </a:cubicBezTo>
                  <a:cubicBezTo>
                    <a:pt x="17882" y="2910"/>
                    <a:pt x="17992" y="2803"/>
                    <a:pt x="17997" y="2667"/>
                  </a:cubicBezTo>
                  <a:cubicBezTo>
                    <a:pt x="18001" y="2527"/>
                    <a:pt x="17891" y="2412"/>
                    <a:pt x="17751" y="2407"/>
                  </a:cubicBezTo>
                  <a:cubicBezTo>
                    <a:pt x="17475" y="2400"/>
                    <a:pt x="17202" y="2397"/>
                    <a:pt x="16933" y="2397"/>
                  </a:cubicBezTo>
                  <a:cubicBezTo>
                    <a:pt x="7550" y="2397"/>
                    <a:pt x="2410" y="6528"/>
                    <a:pt x="844" y="8041"/>
                  </a:cubicBezTo>
                  <a:cubicBezTo>
                    <a:pt x="1813" y="6918"/>
                    <a:pt x="6535" y="2104"/>
                    <a:pt x="16183" y="2104"/>
                  </a:cubicBezTo>
                  <a:cubicBezTo>
                    <a:pt x="16460" y="2104"/>
                    <a:pt x="16740" y="2108"/>
                    <a:pt x="17025" y="2116"/>
                  </a:cubicBezTo>
                  <a:cubicBezTo>
                    <a:pt x="17162" y="2116"/>
                    <a:pt x="17273" y="2004"/>
                    <a:pt x="17275" y="1866"/>
                  </a:cubicBezTo>
                  <a:cubicBezTo>
                    <a:pt x="17278" y="1730"/>
                    <a:pt x="17170" y="1615"/>
                    <a:pt x="17032" y="1610"/>
                  </a:cubicBezTo>
                  <a:cubicBezTo>
                    <a:pt x="16747" y="1602"/>
                    <a:pt x="16466" y="1598"/>
                    <a:pt x="16190" y="1598"/>
                  </a:cubicBezTo>
                  <a:cubicBezTo>
                    <a:pt x="7320" y="1598"/>
                    <a:pt x="2508" y="5585"/>
                    <a:pt x="883" y="7254"/>
                  </a:cubicBezTo>
                  <a:cubicBezTo>
                    <a:pt x="1986" y="5884"/>
                    <a:pt x="6357" y="1304"/>
                    <a:pt x="15427" y="1304"/>
                  </a:cubicBezTo>
                  <a:cubicBezTo>
                    <a:pt x="15715" y="1304"/>
                    <a:pt x="16007" y="1309"/>
                    <a:pt x="16305" y="1318"/>
                  </a:cubicBezTo>
                  <a:cubicBezTo>
                    <a:pt x="16448" y="1313"/>
                    <a:pt x="16554" y="1210"/>
                    <a:pt x="16559" y="1074"/>
                  </a:cubicBezTo>
                  <a:cubicBezTo>
                    <a:pt x="16563" y="934"/>
                    <a:pt x="16453" y="817"/>
                    <a:pt x="16313" y="812"/>
                  </a:cubicBezTo>
                  <a:cubicBezTo>
                    <a:pt x="16016" y="803"/>
                    <a:pt x="15724" y="799"/>
                    <a:pt x="15436" y="799"/>
                  </a:cubicBezTo>
                  <a:cubicBezTo>
                    <a:pt x="7049" y="799"/>
                    <a:pt x="2562" y="4637"/>
                    <a:pt x="914" y="6441"/>
                  </a:cubicBezTo>
                  <a:cubicBezTo>
                    <a:pt x="1394" y="5801"/>
                    <a:pt x="2347" y="4694"/>
                    <a:pt x="3867" y="3622"/>
                  </a:cubicBezTo>
                  <a:cubicBezTo>
                    <a:pt x="5915" y="2176"/>
                    <a:pt x="9429" y="506"/>
                    <a:pt x="14709" y="506"/>
                  </a:cubicBezTo>
                  <a:cubicBezTo>
                    <a:pt x="14995" y="506"/>
                    <a:pt x="15286" y="511"/>
                    <a:pt x="15582" y="521"/>
                  </a:cubicBezTo>
                  <a:cubicBezTo>
                    <a:pt x="15585" y="521"/>
                    <a:pt x="15588" y="521"/>
                    <a:pt x="15591" y="521"/>
                  </a:cubicBezTo>
                  <a:cubicBezTo>
                    <a:pt x="15725" y="521"/>
                    <a:pt x="15837" y="413"/>
                    <a:pt x="15840" y="277"/>
                  </a:cubicBezTo>
                  <a:cubicBezTo>
                    <a:pt x="15844" y="137"/>
                    <a:pt x="15735" y="20"/>
                    <a:pt x="15596" y="15"/>
                  </a:cubicBezTo>
                  <a:cubicBezTo>
                    <a:pt x="15295" y="5"/>
                    <a:pt x="14999" y="0"/>
                    <a:pt x="14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33"/>
            <p:cNvSpPr/>
            <p:nvPr/>
          </p:nvSpPr>
          <p:spPr>
            <a:xfrm>
              <a:off x="7814488" y="3460342"/>
              <a:ext cx="74167" cy="23133"/>
            </a:xfrm>
            <a:custGeom>
              <a:avLst/>
              <a:gdLst/>
              <a:ahLst/>
              <a:cxnLst/>
              <a:rect l="l" t="t" r="r" b="b"/>
              <a:pathLst>
                <a:path w="2488" h="776" extrusionOk="0">
                  <a:moveTo>
                    <a:pt x="262" y="1"/>
                  </a:moveTo>
                  <a:cubicBezTo>
                    <a:pt x="135" y="1"/>
                    <a:pt x="27" y="97"/>
                    <a:pt x="14" y="227"/>
                  </a:cubicBezTo>
                  <a:cubicBezTo>
                    <a:pt x="1" y="363"/>
                    <a:pt x="101" y="486"/>
                    <a:pt x="239" y="500"/>
                  </a:cubicBezTo>
                  <a:cubicBezTo>
                    <a:pt x="891" y="563"/>
                    <a:pt x="1545" y="656"/>
                    <a:pt x="2183" y="771"/>
                  </a:cubicBezTo>
                  <a:cubicBezTo>
                    <a:pt x="2198" y="774"/>
                    <a:pt x="2213" y="776"/>
                    <a:pt x="2228" y="776"/>
                  </a:cubicBezTo>
                  <a:cubicBezTo>
                    <a:pt x="2357" y="774"/>
                    <a:pt x="2464" y="676"/>
                    <a:pt x="2476" y="548"/>
                  </a:cubicBezTo>
                  <a:cubicBezTo>
                    <a:pt x="2487" y="420"/>
                    <a:pt x="2399" y="303"/>
                    <a:pt x="2273" y="280"/>
                  </a:cubicBezTo>
                  <a:cubicBezTo>
                    <a:pt x="1622" y="162"/>
                    <a:pt x="954" y="69"/>
                    <a:pt x="287" y="2"/>
                  </a:cubicBezTo>
                  <a:cubicBezTo>
                    <a:pt x="279" y="1"/>
                    <a:pt x="271"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33"/>
            <p:cNvSpPr/>
            <p:nvPr/>
          </p:nvSpPr>
          <p:spPr>
            <a:xfrm>
              <a:off x="7915274" y="3477691"/>
              <a:ext cx="228255" cy="108985"/>
            </a:xfrm>
            <a:custGeom>
              <a:avLst/>
              <a:gdLst/>
              <a:ahLst/>
              <a:cxnLst/>
              <a:rect l="l" t="t" r="r" b="b"/>
              <a:pathLst>
                <a:path w="7657" h="3656" extrusionOk="0">
                  <a:moveTo>
                    <a:pt x="276" y="0"/>
                  </a:moveTo>
                  <a:cubicBezTo>
                    <a:pt x="164" y="0"/>
                    <a:pt x="62" y="76"/>
                    <a:pt x="33" y="191"/>
                  </a:cubicBezTo>
                  <a:cubicBezTo>
                    <a:pt x="0" y="324"/>
                    <a:pt x="82" y="460"/>
                    <a:pt x="216" y="494"/>
                  </a:cubicBezTo>
                  <a:cubicBezTo>
                    <a:pt x="3490" y="1302"/>
                    <a:pt x="5839" y="2636"/>
                    <a:pt x="7232" y="3611"/>
                  </a:cubicBezTo>
                  <a:cubicBezTo>
                    <a:pt x="7275" y="3641"/>
                    <a:pt x="7325" y="3655"/>
                    <a:pt x="7374" y="3655"/>
                  </a:cubicBezTo>
                  <a:cubicBezTo>
                    <a:pt x="7452" y="3655"/>
                    <a:pt x="7530" y="3618"/>
                    <a:pt x="7578" y="3549"/>
                  </a:cubicBezTo>
                  <a:cubicBezTo>
                    <a:pt x="7656" y="3436"/>
                    <a:pt x="7630" y="3281"/>
                    <a:pt x="7518" y="3201"/>
                  </a:cubicBezTo>
                  <a:cubicBezTo>
                    <a:pt x="6090" y="2203"/>
                    <a:pt x="3687" y="836"/>
                    <a:pt x="336" y="8"/>
                  </a:cubicBezTo>
                  <a:cubicBezTo>
                    <a:pt x="316" y="3"/>
                    <a:pt x="296" y="0"/>
                    <a:pt x="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33"/>
            <p:cNvSpPr/>
            <p:nvPr/>
          </p:nvSpPr>
          <p:spPr>
            <a:xfrm>
              <a:off x="7822894" y="3436584"/>
              <a:ext cx="158440" cy="43940"/>
            </a:xfrm>
            <a:custGeom>
              <a:avLst/>
              <a:gdLst/>
              <a:ahLst/>
              <a:cxnLst/>
              <a:rect l="l" t="t" r="r" b="b"/>
              <a:pathLst>
                <a:path w="5315" h="1474" extrusionOk="0">
                  <a:moveTo>
                    <a:pt x="260" y="1"/>
                  </a:moveTo>
                  <a:cubicBezTo>
                    <a:pt x="134" y="1"/>
                    <a:pt x="26" y="97"/>
                    <a:pt x="13" y="225"/>
                  </a:cubicBezTo>
                  <a:cubicBezTo>
                    <a:pt x="0" y="363"/>
                    <a:pt x="100" y="484"/>
                    <a:pt x="236" y="499"/>
                  </a:cubicBezTo>
                  <a:cubicBezTo>
                    <a:pt x="1844" y="656"/>
                    <a:pt x="3432" y="979"/>
                    <a:pt x="4973" y="1461"/>
                  </a:cubicBezTo>
                  <a:cubicBezTo>
                    <a:pt x="4998" y="1470"/>
                    <a:pt x="5023" y="1473"/>
                    <a:pt x="5050" y="1473"/>
                  </a:cubicBezTo>
                  <a:cubicBezTo>
                    <a:pt x="5173" y="1473"/>
                    <a:pt x="5276" y="1383"/>
                    <a:pt x="5296" y="1262"/>
                  </a:cubicBezTo>
                  <a:cubicBezTo>
                    <a:pt x="5314" y="1140"/>
                    <a:pt x="5241" y="1022"/>
                    <a:pt x="5125" y="985"/>
                  </a:cubicBezTo>
                  <a:cubicBezTo>
                    <a:pt x="3550" y="491"/>
                    <a:pt x="1927" y="162"/>
                    <a:pt x="285" y="2"/>
                  </a:cubicBezTo>
                  <a:cubicBezTo>
                    <a:pt x="276" y="1"/>
                    <a:pt x="268" y="1"/>
                    <a:pt x="2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33"/>
            <p:cNvSpPr/>
            <p:nvPr/>
          </p:nvSpPr>
          <p:spPr>
            <a:xfrm>
              <a:off x="8000887" y="3478019"/>
              <a:ext cx="53270" cy="29929"/>
            </a:xfrm>
            <a:custGeom>
              <a:avLst/>
              <a:gdLst/>
              <a:ahLst/>
              <a:cxnLst/>
              <a:rect l="l" t="t" r="r" b="b"/>
              <a:pathLst>
                <a:path w="1787" h="1004" extrusionOk="0">
                  <a:moveTo>
                    <a:pt x="284" y="1"/>
                  </a:moveTo>
                  <a:cubicBezTo>
                    <a:pt x="183" y="1"/>
                    <a:pt x="88" y="62"/>
                    <a:pt x="51" y="163"/>
                  </a:cubicBezTo>
                  <a:cubicBezTo>
                    <a:pt x="1" y="291"/>
                    <a:pt x="66" y="436"/>
                    <a:pt x="196" y="484"/>
                  </a:cubicBezTo>
                  <a:cubicBezTo>
                    <a:pt x="605" y="639"/>
                    <a:pt x="1011" y="807"/>
                    <a:pt x="1400" y="982"/>
                  </a:cubicBezTo>
                  <a:cubicBezTo>
                    <a:pt x="1434" y="997"/>
                    <a:pt x="1468" y="1004"/>
                    <a:pt x="1503" y="1004"/>
                  </a:cubicBezTo>
                  <a:cubicBezTo>
                    <a:pt x="1598" y="1004"/>
                    <a:pt x="1688" y="949"/>
                    <a:pt x="1730" y="855"/>
                  </a:cubicBezTo>
                  <a:cubicBezTo>
                    <a:pt x="1787" y="731"/>
                    <a:pt x="1732" y="582"/>
                    <a:pt x="1605" y="526"/>
                  </a:cubicBezTo>
                  <a:lnTo>
                    <a:pt x="1604" y="526"/>
                  </a:lnTo>
                  <a:cubicBezTo>
                    <a:pt x="1204" y="346"/>
                    <a:pt x="788" y="175"/>
                    <a:pt x="372" y="17"/>
                  </a:cubicBezTo>
                  <a:cubicBezTo>
                    <a:pt x="343" y="6"/>
                    <a:pt x="313" y="1"/>
                    <a:pt x="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33"/>
            <p:cNvSpPr/>
            <p:nvPr/>
          </p:nvSpPr>
          <p:spPr>
            <a:xfrm>
              <a:off x="8064888" y="3506368"/>
              <a:ext cx="87075" cy="56579"/>
            </a:xfrm>
            <a:custGeom>
              <a:avLst/>
              <a:gdLst/>
              <a:ahLst/>
              <a:cxnLst/>
              <a:rect l="l" t="t" r="r" b="b"/>
              <a:pathLst>
                <a:path w="2921" h="1898" extrusionOk="0">
                  <a:moveTo>
                    <a:pt x="293" y="0"/>
                  </a:moveTo>
                  <a:cubicBezTo>
                    <a:pt x="134" y="0"/>
                    <a:pt x="0" y="156"/>
                    <a:pt x="56" y="329"/>
                  </a:cubicBezTo>
                  <a:cubicBezTo>
                    <a:pt x="76" y="392"/>
                    <a:pt x="121" y="444"/>
                    <a:pt x="181" y="474"/>
                  </a:cubicBezTo>
                  <a:cubicBezTo>
                    <a:pt x="983" y="878"/>
                    <a:pt x="1757" y="1341"/>
                    <a:pt x="2496" y="1853"/>
                  </a:cubicBezTo>
                  <a:cubicBezTo>
                    <a:pt x="2539" y="1883"/>
                    <a:pt x="2588" y="1898"/>
                    <a:pt x="2637" y="1898"/>
                  </a:cubicBezTo>
                  <a:cubicBezTo>
                    <a:pt x="2715" y="1898"/>
                    <a:pt x="2793" y="1861"/>
                    <a:pt x="2842" y="1792"/>
                  </a:cubicBezTo>
                  <a:cubicBezTo>
                    <a:pt x="2920" y="1679"/>
                    <a:pt x="2893" y="1524"/>
                    <a:pt x="2782" y="1444"/>
                  </a:cubicBezTo>
                  <a:lnTo>
                    <a:pt x="2780" y="1442"/>
                  </a:lnTo>
                  <a:cubicBezTo>
                    <a:pt x="2023" y="916"/>
                    <a:pt x="1229" y="444"/>
                    <a:pt x="407" y="28"/>
                  </a:cubicBezTo>
                  <a:cubicBezTo>
                    <a:pt x="369" y="9"/>
                    <a:pt x="330" y="0"/>
                    <a:pt x="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33"/>
            <p:cNvSpPr/>
            <p:nvPr/>
          </p:nvSpPr>
          <p:spPr>
            <a:xfrm>
              <a:off x="7827187" y="3411842"/>
              <a:ext cx="91725" cy="26203"/>
            </a:xfrm>
            <a:custGeom>
              <a:avLst/>
              <a:gdLst/>
              <a:ahLst/>
              <a:cxnLst/>
              <a:rect l="l" t="t" r="r" b="b"/>
              <a:pathLst>
                <a:path w="3077" h="879" extrusionOk="0">
                  <a:moveTo>
                    <a:pt x="262" y="1"/>
                  </a:moveTo>
                  <a:cubicBezTo>
                    <a:pt x="135" y="1"/>
                    <a:pt x="27" y="97"/>
                    <a:pt x="14" y="226"/>
                  </a:cubicBezTo>
                  <a:cubicBezTo>
                    <a:pt x="1" y="361"/>
                    <a:pt x="97" y="482"/>
                    <a:pt x="232" y="497"/>
                  </a:cubicBezTo>
                  <a:cubicBezTo>
                    <a:pt x="1064" y="581"/>
                    <a:pt x="1890" y="705"/>
                    <a:pt x="2709" y="873"/>
                  </a:cubicBezTo>
                  <a:cubicBezTo>
                    <a:pt x="2725" y="877"/>
                    <a:pt x="2742" y="878"/>
                    <a:pt x="2760" y="878"/>
                  </a:cubicBezTo>
                  <a:cubicBezTo>
                    <a:pt x="2958" y="878"/>
                    <a:pt x="3077" y="657"/>
                    <a:pt x="2968" y="492"/>
                  </a:cubicBezTo>
                  <a:cubicBezTo>
                    <a:pt x="2932" y="436"/>
                    <a:pt x="2875" y="397"/>
                    <a:pt x="2810" y="384"/>
                  </a:cubicBezTo>
                  <a:cubicBezTo>
                    <a:pt x="1975" y="213"/>
                    <a:pt x="1129" y="85"/>
                    <a:pt x="280" y="1"/>
                  </a:cubicBezTo>
                  <a:cubicBezTo>
                    <a:pt x="274" y="1"/>
                    <a:pt x="268"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33"/>
            <p:cNvSpPr/>
            <p:nvPr/>
          </p:nvSpPr>
          <p:spPr>
            <a:xfrm>
              <a:off x="7719932" y="3304587"/>
              <a:ext cx="89967" cy="42807"/>
            </a:xfrm>
            <a:custGeom>
              <a:avLst/>
              <a:gdLst/>
              <a:ahLst/>
              <a:cxnLst/>
              <a:rect l="l" t="t" r="r" b="b"/>
              <a:pathLst>
                <a:path w="3018" h="1436" extrusionOk="0">
                  <a:moveTo>
                    <a:pt x="587" y="1"/>
                  </a:moveTo>
                  <a:cubicBezTo>
                    <a:pt x="384" y="1"/>
                    <a:pt x="278" y="245"/>
                    <a:pt x="420" y="392"/>
                  </a:cubicBezTo>
                  <a:cubicBezTo>
                    <a:pt x="247" y="432"/>
                    <a:pt x="184" y="642"/>
                    <a:pt x="303" y="772"/>
                  </a:cubicBezTo>
                  <a:lnTo>
                    <a:pt x="305" y="773"/>
                  </a:lnTo>
                  <a:cubicBezTo>
                    <a:pt x="283" y="773"/>
                    <a:pt x="263" y="770"/>
                    <a:pt x="243" y="770"/>
                  </a:cubicBezTo>
                  <a:cubicBezTo>
                    <a:pt x="240" y="770"/>
                    <a:pt x="237" y="770"/>
                    <a:pt x="234" y="770"/>
                  </a:cubicBezTo>
                  <a:cubicBezTo>
                    <a:pt x="112" y="770"/>
                    <a:pt x="9" y="868"/>
                    <a:pt x="4" y="993"/>
                  </a:cubicBezTo>
                  <a:cubicBezTo>
                    <a:pt x="0" y="1119"/>
                    <a:pt x="100" y="1228"/>
                    <a:pt x="227" y="1233"/>
                  </a:cubicBezTo>
                  <a:lnTo>
                    <a:pt x="227" y="1231"/>
                  </a:lnTo>
                  <a:cubicBezTo>
                    <a:pt x="953" y="1261"/>
                    <a:pt x="1678" y="1327"/>
                    <a:pt x="2399" y="1432"/>
                  </a:cubicBezTo>
                  <a:cubicBezTo>
                    <a:pt x="2409" y="1434"/>
                    <a:pt x="2420" y="1434"/>
                    <a:pt x="2430" y="1436"/>
                  </a:cubicBezTo>
                  <a:lnTo>
                    <a:pt x="2445" y="1436"/>
                  </a:lnTo>
                  <a:cubicBezTo>
                    <a:pt x="2564" y="1429"/>
                    <a:pt x="2658" y="1332"/>
                    <a:pt x="2663" y="1214"/>
                  </a:cubicBezTo>
                  <a:cubicBezTo>
                    <a:pt x="2668" y="1096"/>
                    <a:pt x="2584" y="991"/>
                    <a:pt x="2465" y="975"/>
                  </a:cubicBezTo>
                  <a:cubicBezTo>
                    <a:pt x="2414" y="968"/>
                    <a:pt x="2362" y="961"/>
                    <a:pt x="2311" y="955"/>
                  </a:cubicBezTo>
                  <a:cubicBezTo>
                    <a:pt x="2432" y="886"/>
                    <a:pt x="2465" y="727"/>
                    <a:pt x="2381" y="617"/>
                  </a:cubicBezTo>
                  <a:lnTo>
                    <a:pt x="2381" y="617"/>
                  </a:lnTo>
                  <a:cubicBezTo>
                    <a:pt x="2504" y="632"/>
                    <a:pt x="2627" y="647"/>
                    <a:pt x="2748" y="665"/>
                  </a:cubicBezTo>
                  <a:cubicBezTo>
                    <a:pt x="2760" y="667"/>
                    <a:pt x="2770" y="667"/>
                    <a:pt x="2782" y="668"/>
                  </a:cubicBezTo>
                  <a:lnTo>
                    <a:pt x="2795" y="668"/>
                  </a:lnTo>
                  <a:cubicBezTo>
                    <a:pt x="2913" y="660"/>
                    <a:pt x="3008" y="565"/>
                    <a:pt x="3013" y="447"/>
                  </a:cubicBezTo>
                  <a:cubicBezTo>
                    <a:pt x="3018" y="327"/>
                    <a:pt x="2933" y="224"/>
                    <a:pt x="2815" y="207"/>
                  </a:cubicBezTo>
                  <a:cubicBezTo>
                    <a:pt x="2079" y="101"/>
                    <a:pt x="1337" y="31"/>
                    <a:pt x="595" y="1"/>
                  </a:cubicBezTo>
                  <a:lnTo>
                    <a:pt x="591" y="1"/>
                  </a:lnTo>
                  <a:cubicBezTo>
                    <a:pt x="590" y="1"/>
                    <a:pt x="589" y="1"/>
                    <a:pt x="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33"/>
            <p:cNvSpPr/>
            <p:nvPr/>
          </p:nvSpPr>
          <p:spPr>
            <a:xfrm>
              <a:off x="7937899" y="3431725"/>
              <a:ext cx="140763" cy="61200"/>
            </a:xfrm>
            <a:custGeom>
              <a:avLst/>
              <a:gdLst/>
              <a:ahLst/>
              <a:cxnLst/>
              <a:rect l="l" t="t" r="r" b="b"/>
              <a:pathLst>
                <a:path w="4722" h="2053" extrusionOk="0">
                  <a:moveTo>
                    <a:pt x="277" y="1"/>
                  </a:moveTo>
                  <a:cubicBezTo>
                    <a:pt x="166" y="1"/>
                    <a:pt x="65" y="75"/>
                    <a:pt x="35" y="188"/>
                  </a:cubicBezTo>
                  <a:cubicBezTo>
                    <a:pt x="0" y="320"/>
                    <a:pt x="78" y="456"/>
                    <a:pt x="210" y="491"/>
                  </a:cubicBezTo>
                  <a:cubicBezTo>
                    <a:pt x="1636" y="866"/>
                    <a:pt x="3019" y="1380"/>
                    <a:pt x="4344" y="2027"/>
                  </a:cubicBezTo>
                  <a:cubicBezTo>
                    <a:pt x="4377" y="2044"/>
                    <a:pt x="4416" y="2052"/>
                    <a:pt x="4452" y="2052"/>
                  </a:cubicBezTo>
                  <a:cubicBezTo>
                    <a:pt x="4569" y="2052"/>
                    <a:pt x="4670" y="1972"/>
                    <a:pt x="4695" y="1859"/>
                  </a:cubicBezTo>
                  <a:cubicBezTo>
                    <a:pt x="4722" y="1748"/>
                    <a:pt x="4667" y="1631"/>
                    <a:pt x="4564" y="1580"/>
                  </a:cubicBezTo>
                  <a:cubicBezTo>
                    <a:pt x="3211" y="917"/>
                    <a:pt x="1794" y="391"/>
                    <a:pt x="338" y="8"/>
                  </a:cubicBezTo>
                  <a:cubicBezTo>
                    <a:pt x="317" y="3"/>
                    <a:pt x="297"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33"/>
            <p:cNvSpPr/>
            <p:nvPr/>
          </p:nvSpPr>
          <p:spPr>
            <a:xfrm>
              <a:off x="7983567" y="3363193"/>
              <a:ext cx="120611" cy="80457"/>
            </a:xfrm>
            <a:custGeom>
              <a:avLst/>
              <a:gdLst/>
              <a:ahLst/>
              <a:cxnLst/>
              <a:rect l="l" t="t" r="r" b="b"/>
              <a:pathLst>
                <a:path w="4046" h="2699" extrusionOk="0">
                  <a:moveTo>
                    <a:pt x="258" y="1"/>
                  </a:moveTo>
                  <a:cubicBezTo>
                    <a:pt x="164" y="1"/>
                    <a:pt x="73" y="55"/>
                    <a:pt x="31" y="147"/>
                  </a:cubicBezTo>
                  <a:cubicBezTo>
                    <a:pt x="4" y="207"/>
                    <a:pt x="1" y="275"/>
                    <a:pt x="24" y="338"/>
                  </a:cubicBezTo>
                  <a:cubicBezTo>
                    <a:pt x="48" y="400"/>
                    <a:pt x="94" y="450"/>
                    <a:pt x="154" y="478"/>
                  </a:cubicBezTo>
                  <a:cubicBezTo>
                    <a:pt x="1148" y="934"/>
                    <a:pt x="2309" y="1662"/>
                    <a:pt x="3604" y="2642"/>
                  </a:cubicBezTo>
                  <a:cubicBezTo>
                    <a:pt x="3650" y="2680"/>
                    <a:pt x="3706" y="2698"/>
                    <a:pt x="3761" y="2698"/>
                  </a:cubicBezTo>
                  <a:cubicBezTo>
                    <a:pt x="3837" y="2698"/>
                    <a:pt x="3912" y="2665"/>
                    <a:pt x="3960" y="2600"/>
                  </a:cubicBezTo>
                  <a:cubicBezTo>
                    <a:pt x="4045" y="2487"/>
                    <a:pt x="4020" y="2326"/>
                    <a:pt x="3906" y="2244"/>
                  </a:cubicBezTo>
                  <a:cubicBezTo>
                    <a:pt x="2581" y="1244"/>
                    <a:pt x="1389" y="495"/>
                    <a:pt x="362" y="24"/>
                  </a:cubicBezTo>
                  <a:cubicBezTo>
                    <a:pt x="328" y="8"/>
                    <a:pt x="293" y="1"/>
                    <a:pt x="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33"/>
            <p:cNvSpPr/>
            <p:nvPr/>
          </p:nvSpPr>
          <p:spPr>
            <a:xfrm>
              <a:off x="8123135" y="3457182"/>
              <a:ext cx="43314" cy="37859"/>
            </a:xfrm>
            <a:custGeom>
              <a:avLst/>
              <a:gdLst/>
              <a:ahLst/>
              <a:cxnLst/>
              <a:rect l="l" t="t" r="r" b="b"/>
              <a:pathLst>
                <a:path w="1453" h="1270" extrusionOk="0">
                  <a:moveTo>
                    <a:pt x="282" y="1"/>
                  </a:moveTo>
                  <a:cubicBezTo>
                    <a:pt x="210" y="1"/>
                    <a:pt x="139" y="32"/>
                    <a:pt x="89" y="91"/>
                  </a:cubicBezTo>
                  <a:cubicBezTo>
                    <a:pt x="1" y="198"/>
                    <a:pt x="16" y="354"/>
                    <a:pt x="122" y="443"/>
                  </a:cubicBezTo>
                  <a:cubicBezTo>
                    <a:pt x="667" y="894"/>
                    <a:pt x="998" y="1198"/>
                    <a:pt x="1001" y="1202"/>
                  </a:cubicBezTo>
                  <a:cubicBezTo>
                    <a:pt x="1049" y="1247"/>
                    <a:pt x="1111" y="1269"/>
                    <a:pt x="1173" y="1269"/>
                  </a:cubicBezTo>
                  <a:cubicBezTo>
                    <a:pt x="1241" y="1269"/>
                    <a:pt x="1309" y="1242"/>
                    <a:pt x="1359" y="1187"/>
                  </a:cubicBezTo>
                  <a:cubicBezTo>
                    <a:pt x="1452" y="1083"/>
                    <a:pt x="1442" y="922"/>
                    <a:pt x="1337" y="830"/>
                  </a:cubicBezTo>
                  <a:cubicBezTo>
                    <a:pt x="1276" y="774"/>
                    <a:pt x="944" y="476"/>
                    <a:pt x="442" y="58"/>
                  </a:cubicBezTo>
                  <a:cubicBezTo>
                    <a:pt x="395" y="19"/>
                    <a:pt x="339" y="1"/>
                    <a:pt x="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33"/>
            <p:cNvSpPr/>
            <p:nvPr/>
          </p:nvSpPr>
          <p:spPr>
            <a:xfrm>
              <a:off x="7974118" y="3388799"/>
              <a:ext cx="86211" cy="49395"/>
            </a:xfrm>
            <a:custGeom>
              <a:avLst/>
              <a:gdLst/>
              <a:ahLst/>
              <a:cxnLst/>
              <a:rect l="l" t="t" r="r" b="b"/>
              <a:pathLst>
                <a:path w="2892" h="1657" extrusionOk="0">
                  <a:moveTo>
                    <a:pt x="281" y="1"/>
                  </a:moveTo>
                  <a:cubicBezTo>
                    <a:pt x="178" y="1"/>
                    <a:pt x="82" y="65"/>
                    <a:pt x="47" y="167"/>
                  </a:cubicBezTo>
                  <a:cubicBezTo>
                    <a:pt x="0" y="297"/>
                    <a:pt x="67" y="440"/>
                    <a:pt x="198" y="486"/>
                  </a:cubicBezTo>
                  <a:cubicBezTo>
                    <a:pt x="796" y="699"/>
                    <a:pt x="1541" y="1081"/>
                    <a:pt x="2415" y="1620"/>
                  </a:cubicBezTo>
                  <a:cubicBezTo>
                    <a:pt x="2453" y="1643"/>
                    <a:pt x="2498" y="1656"/>
                    <a:pt x="2545" y="1656"/>
                  </a:cubicBezTo>
                  <a:cubicBezTo>
                    <a:pt x="2796" y="1656"/>
                    <a:pt x="2891" y="1327"/>
                    <a:pt x="2676" y="1195"/>
                  </a:cubicBezTo>
                  <a:cubicBezTo>
                    <a:pt x="1773" y="636"/>
                    <a:pt x="995" y="240"/>
                    <a:pt x="365" y="15"/>
                  </a:cubicBezTo>
                  <a:cubicBezTo>
                    <a:pt x="337" y="5"/>
                    <a:pt x="308" y="1"/>
                    <a:pt x="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33"/>
            <p:cNvSpPr/>
            <p:nvPr/>
          </p:nvSpPr>
          <p:spPr>
            <a:xfrm>
              <a:off x="7969348" y="3411812"/>
              <a:ext cx="189293" cy="126394"/>
            </a:xfrm>
            <a:custGeom>
              <a:avLst/>
              <a:gdLst/>
              <a:ahLst/>
              <a:cxnLst/>
              <a:rect l="l" t="t" r="r" b="b"/>
              <a:pathLst>
                <a:path w="6350" h="4240" extrusionOk="0">
                  <a:moveTo>
                    <a:pt x="312" y="1"/>
                  </a:moveTo>
                  <a:cubicBezTo>
                    <a:pt x="132" y="1"/>
                    <a:pt x="1" y="200"/>
                    <a:pt x="97" y="373"/>
                  </a:cubicBezTo>
                  <a:cubicBezTo>
                    <a:pt x="130" y="432"/>
                    <a:pt x="183" y="473"/>
                    <a:pt x="247" y="492"/>
                  </a:cubicBezTo>
                  <a:cubicBezTo>
                    <a:pt x="2001" y="981"/>
                    <a:pt x="4977" y="2995"/>
                    <a:pt x="5716" y="3506"/>
                  </a:cubicBezTo>
                  <a:cubicBezTo>
                    <a:pt x="5358" y="3271"/>
                    <a:pt x="4985" y="3041"/>
                    <a:pt x="4597" y="2823"/>
                  </a:cubicBezTo>
                  <a:cubicBezTo>
                    <a:pt x="4558" y="2801"/>
                    <a:pt x="4516" y="2791"/>
                    <a:pt x="4474" y="2791"/>
                  </a:cubicBezTo>
                  <a:cubicBezTo>
                    <a:pt x="4387" y="2791"/>
                    <a:pt x="4303" y="2836"/>
                    <a:pt x="4258" y="2917"/>
                  </a:cubicBezTo>
                  <a:cubicBezTo>
                    <a:pt x="4189" y="3036"/>
                    <a:pt x="4231" y="3190"/>
                    <a:pt x="4351" y="3258"/>
                  </a:cubicBezTo>
                  <a:cubicBezTo>
                    <a:pt x="4875" y="3554"/>
                    <a:pt x="5376" y="3869"/>
                    <a:pt x="5839" y="4193"/>
                  </a:cubicBezTo>
                  <a:cubicBezTo>
                    <a:pt x="5884" y="4225"/>
                    <a:pt x="5933" y="4239"/>
                    <a:pt x="5981" y="4239"/>
                  </a:cubicBezTo>
                  <a:cubicBezTo>
                    <a:pt x="6126" y="4239"/>
                    <a:pt x="6257" y="4109"/>
                    <a:pt x="6228" y="3945"/>
                  </a:cubicBezTo>
                  <a:cubicBezTo>
                    <a:pt x="6217" y="3880"/>
                    <a:pt x="6180" y="3822"/>
                    <a:pt x="6125" y="3784"/>
                  </a:cubicBezTo>
                  <a:cubicBezTo>
                    <a:pt x="6055" y="3735"/>
                    <a:pt x="5982" y="3687"/>
                    <a:pt x="5910" y="3639"/>
                  </a:cubicBezTo>
                  <a:lnTo>
                    <a:pt x="5910" y="3639"/>
                  </a:lnTo>
                  <a:cubicBezTo>
                    <a:pt x="5947" y="3659"/>
                    <a:pt x="5987" y="3671"/>
                    <a:pt x="6030" y="3672"/>
                  </a:cubicBezTo>
                  <a:cubicBezTo>
                    <a:pt x="6183" y="3672"/>
                    <a:pt x="6302" y="3532"/>
                    <a:pt x="6277" y="3381"/>
                  </a:cubicBezTo>
                  <a:cubicBezTo>
                    <a:pt x="6268" y="3334"/>
                    <a:pt x="6248" y="3293"/>
                    <a:pt x="6217" y="3258"/>
                  </a:cubicBezTo>
                  <a:cubicBezTo>
                    <a:pt x="6245" y="3243"/>
                    <a:pt x="6268" y="3221"/>
                    <a:pt x="6288" y="3198"/>
                  </a:cubicBezTo>
                  <a:cubicBezTo>
                    <a:pt x="6331" y="3146"/>
                    <a:pt x="6350" y="3080"/>
                    <a:pt x="6343" y="3015"/>
                  </a:cubicBezTo>
                  <a:cubicBezTo>
                    <a:pt x="6336" y="2948"/>
                    <a:pt x="6303" y="2887"/>
                    <a:pt x="6252" y="2845"/>
                  </a:cubicBezTo>
                  <a:cubicBezTo>
                    <a:pt x="6210" y="2812"/>
                    <a:pt x="5218" y="2016"/>
                    <a:pt x="4011" y="1189"/>
                  </a:cubicBezTo>
                  <a:cubicBezTo>
                    <a:pt x="3967" y="1156"/>
                    <a:pt x="3915" y="1141"/>
                    <a:pt x="3864" y="1141"/>
                  </a:cubicBezTo>
                  <a:cubicBezTo>
                    <a:pt x="3784" y="1141"/>
                    <a:pt x="3705" y="1178"/>
                    <a:pt x="3657" y="1249"/>
                  </a:cubicBezTo>
                  <a:cubicBezTo>
                    <a:pt x="3577" y="1365"/>
                    <a:pt x="3610" y="1525"/>
                    <a:pt x="3728" y="1600"/>
                  </a:cubicBezTo>
                  <a:cubicBezTo>
                    <a:pt x="3815" y="1660"/>
                    <a:pt x="3900" y="1718"/>
                    <a:pt x="3986" y="1778"/>
                  </a:cubicBezTo>
                  <a:cubicBezTo>
                    <a:pt x="2831" y="1072"/>
                    <a:pt x="1430" y="304"/>
                    <a:pt x="381" y="11"/>
                  </a:cubicBezTo>
                  <a:cubicBezTo>
                    <a:pt x="358" y="4"/>
                    <a:pt x="335"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1" name="Google Shape;371;p33"/>
            <p:cNvSpPr/>
            <p:nvPr/>
          </p:nvSpPr>
          <p:spPr>
            <a:xfrm>
              <a:off x="7640460" y="3359944"/>
              <a:ext cx="190098" cy="100937"/>
            </a:xfrm>
            <a:custGeom>
              <a:avLst/>
              <a:gdLst/>
              <a:ahLst/>
              <a:cxnLst/>
              <a:rect l="l" t="t" r="r" b="b"/>
              <a:pathLst>
                <a:path w="6377" h="3386" extrusionOk="0">
                  <a:moveTo>
                    <a:pt x="2598" y="0"/>
                  </a:moveTo>
                  <a:cubicBezTo>
                    <a:pt x="2510" y="0"/>
                    <a:pt x="2421" y="1"/>
                    <a:pt x="2330" y="3"/>
                  </a:cubicBezTo>
                  <a:lnTo>
                    <a:pt x="2285" y="3"/>
                  </a:lnTo>
                  <a:lnTo>
                    <a:pt x="0" y="2460"/>
                  </a:lnTo>
                  <a:lnTo>
                    <a:pt x="4755" y="3385"/>
                  </a:lnTo>
                  <a:lnTo>
                    <a:pt x="6376" y="582"/>
                  </a:lnTo>
                  <a:lnTo>
                    <a:pt x="6252" y="541"/>
                  </a:lnTo>
                  <a:cubicBezTo>
                    <a:pt x="6231" y="534"/>
                    <a:pt x="4659" y="0"/>
                    <a:pt x="2598" y="0"/>
                  </a:cubicBezTo>
                  <a:close/>
                </a:path>
              </a:pathLst>
            </a:custGeom>
            <a:solidFill>
              <a:srgbClr val="C9E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2" name="Google Shape;372;p33"/>
            <p:cNvSpPr/>
            <p:nvPr/>
          </p:nvSpPr>
          <p:spPr>
            <a:xfrm>
              <a:off x="7830734" y="3325543"/>
              <a:ext cx="154267" cy="103679"/>
            </a:xfrm>
            <a:custGeom>
              <a:avLst/>
              <a:gdLst/>
              <a:ahLst/>
              <a:cxnLst/>
              <a:rect l="l" t="t" r="r" b="b"/>
              <a:pathLst>
                <a:path w="5175" h="3478" extrusionOk="0">
                  <a:moveTo>
                    <a:pt x="1694" y="0"/>
                  </a:moveTo>
                  <a:lnTo>
                    <a:pt x="0" y="2525"/>
                  </a:lnTo>
                  <a:lnTo>
                    <a:pt x="4249" y="3477"/>
                  </a:lnTo>
                  <a:lnTo>
                    <a:pt x="5175" y="1109"/>
                  </a:lnTo>
                  <a:lnTo>
                    <a:pt x="5103" y="1059"/>
                  </a:lnTo>
                  <a:cubicBezTo>
                    <a:pt x="5088" y="1049"/>
                    <a:pt x="3537" y="0"/>
                    <a:pt x="1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33"/>
            <p:cNvSpPr/>
            <p:nvPr/>
          </p:nvSpPr>
          <p:spPr>
            <a:xfrm>
              <a:off x="8504786" y="2952389"/>
              <a:ext cx="282807" cy="223605"/>
            </a:xfrm>
            <a:custGeom>
              <a:avLst/>
              <a:gdLst/>
              <a:ahLst/>
              <a:cxnLst/>
              <a:rect l="l" t="t" r="r" b="b"/>
              <a:pathLst>
                <a:path w="9487" h="7501" extrusionOk="0">
                  <a:moveTo>
                    <a:pt x="4868" y="0"/>
                  </a:moveTo>
                  <a:cubicBezTo>
                    <a:pt x="4531" y="0"/>
                    <a:pt x="4161" y="980"/>
                    <a:pt x="4009" y="2947"/>
                  </a:cubicBezTo>
                  <a:cubicBezTo>
                    <a:pt x="40" y="2975"/>
                    <a:pt x="0" y="4163"/>
                    <a:pt x="3956" y="4468"/>
                  </a:cubicBezTo>
                  <a:cubicBezTo>
                    <a:pt x="3970" y="6185"/>
                    <a:pt x="4237" y="7487"/>
                    <a:pt x="4612" y="7500"/>
                  </a:cubicBezTo>
                  <a:cubicBezTo>
                    <a:pt x="4614" y="7500"/>
                    <a:pt x="4616" y="7500"/>
                    <a:pt x="4618" y="7500"/>
                  </a:cubicBezTo>
                  <a:cubicBezTo>
                    <a:pt x="4990" y="7500"/>
                    <a:pt x="5347" y="6225"/>
                    <a:pt x="5477" y="4521"/>
                  </a:cubicBezTo>
                  <a:cubicBezTo>
                    <a:pt x="9449" y="4493"/>
                    <a:pt x="9487" y="3304"/>
                    <a:pt x="5531" y="3000"/>
                  </a:cubicBezTo>
                  <a:cubicBezTo>
                    <a:pt x="5516" y="1003"/>
                    <a:pt x="5209" y="0"/>
                    <a:pt x="4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4" name="Google Shape;374;p33"/>
            <p:cNvSpPr/>
            <p:nvPr/>
          </p:nvSpPr>
          <p:spPr>
            <a:xfrm>
              <a:off x="7381655" y="3094848"/>
              <a:ext cx="339715" cy="269572"/>
            </a:xfrm>
            <a:custGeom>
              <a:avLst/>
              <a:gdLst/>
              <a:ahLst/>
              <a:cxnLst/>
              <a:rect l="l" t="t" r="r" b="b"/>
              <a:pathLst>
                <a:path w="11396" h="9043" extrusionOk="0">
                  <a:moveTo>
                    <a:pt x="5697" y="1"/>
                  </a:moveTo>
                  <a:cubicBezTo>
                    <a:pt x="5289" y="1"/>
                    <a:pt x="4880" y="1195"/>
                    <a:pt x="4779" y="3583"/>
                  </a:cubicBezTo>
                  <a:cubicBezTo>
                    <a:pt x="1" y="3785"/>
                    <a:pt x="4" y="5219"/>
                    <a:pt x="4779" y="5419"/>
                  </a:cubicBezTo>
                  <a:cubicBezTo>
                    <a:pt x="4867" y="7488"/>
                    <a:pt x="5245" y="9043"/>
                    <a:pt x="5698" y="9043"/>
                  </a:cubicBezTo>
                  <a:cubicBezTo>
                    <a:pt x="6151" y="9043"/>
                    <a:pt x="6527" y="7488"/>
                    <a:pt x="6615" y="5419"/>
                  </a:cubicBezTo>
                  <a:cubicBezTo>
                    <a:pt x="11395" y="5218"/>
                    <a:pt x="11392" y="3785"/>
                    <a:pt x="6615" y="3583"/>
                  </a:cubicBezTo>
                  <a:cubicBezTo>
                    <a:pt x="6514" y="1195"/>
                    <a:pt x="6106" y="1"/>
                    <a:pt x="5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5" name="Google Shape;375;p33"/>
            <p:cNvSpPr/>
            <p:nvPr/>
          </p:nvSpPr>
          <p:spPr>
            <a:xfrm>
              <a:off x="8642804" y="3061491"/>
              <a:ext cx="325406" cy="257230"/>
            </a:xfrm>
            <a:custGeom>
              <a:avLst/>
              <a:gdLst/>
              <a:ahLst/>
              <a:cxnLst/>
              <a:rect l="l" t="t" r="r" b="b"/>
              <a:pathLst>
                <a:path w="10916" h="8629" extrusionOk="0">
                  <a:moveTo>
                    <a:pt x="5601" y="1"/>
                  </a:moveTo>
                  <a:cubicBezTo>
                    <a:pt x="5213" y="1"/>
                    <a:pt x="4787" y="1127"/>
                    <a:pt x="4612" y="3389"/>
                  </a:cubicBezTo>
                  <a:cubicBezTo>
                    <a:pt x="45" y="3423"/>
                    <a:pt x="0" y="4791"/>
                    <a:pt x="4551" y="5142"/>
                  </a:cubicBezTo>
                  <a:cubicBezTo>
                    <a:pt x="4566" y="7117"/>
                    <a:pt x="4875" y="8614"/>
                    <a:pt x="5306" y="8629"/>
                  </a:cubicBezTo>
                  <a:cubicBezTo>
                    <a:pt x="5309" y="8629"/>
                    <a:pt x="5311" y="8629"/>
                    <a:pt x="5314" y="8629"/>
                  </a:cubicBezTo>
                  <a:cubicBezTo>
                    <a:pt x="5744" y="8629"/>
                    <a:pt x="6151" y="7161"/>
                    <a:pt x="6303" y="5202"/>
                  </a:cubicBezTo>
                  <a:cubicBezTo>
                    <a:pt x="10870" y="5170"/>
                    <a:pt x="10915" y="3802"/>
                    <a:pt x="6363" y="3451"/>
                  </a:cubicBezTo>
                  <a:cubicBezTo>
                    <a:pt x="6347" y="1154"/>
                    <a:pt x="5993" y="1"/>
                    <a:pt x="5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33"/>
            <p:cNvSpPr/>
            <p:nvPr/>
          </p:nvSpPr>
          <p:spPr>
            <a:xfrm>
              <a:off x="7512399" y="2946069"/>
              <a:ext cx="289425" cy="229716"/>
            </a:xfrm>
            <a:custGeom>
              <a:avLst/>
              <a:gdLst/>
              <a:ahLst/>
              <a:cxnLst/>
              <a:rect l="l" t="t" r="r" b="b"/>
              <a:pathLst>
                <a:path w="9709" h="7706" extrusionOk="0">
                  <a:moveTo>
                    <a:pt x="4854" y="0"/>
                  </a:moveTo>
                  <a:cubicBezTo>
                    <a:pt x="4506" y="0"/>
                    <a:pt x="4158" y="1019"/>
                    <a:pt x="4073" y="3054"/>
                  </a:cubicBezTo>
                  <a:cubicBezTo>
                    <a:pt x="0" y="3225"/>
                    <a:pt x="2" y="4448"/>
                    <a:pt x="4073" y="4618"/>
                  </a:cubicBezTo>
                  <a:cubicBezTo>
                    <a:pt x="4148" y="6381"/>
                    <a:pt x="4469" y="7706"/>
                    <a:pt x="4855" y="7706"/>
                  </a:cubicBezTo>
                  <a:cubicBezTo>
                    <a:pt x="5240" y="7706"/>
                    <a:pt x="5563" y="6381"/>
                    <a:pt x="5636" y="4618"/>
                  </a:cubicBezTo>
                  <a:cubicBezTo>
                    <a:pt x="9709" y="4447"/>
                    <a:pt x="9707" y="3223"/>
                    <a:pt x="5636" y="3054"/>
                  </a:cubicBezTo>
                  <a:cubicBezTo>
                    <a:pt x="5550" y="1018"/>
                    <a:pt x="5202" y="0"/>
                    <a:pt x="4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7" name="Google Shape;377;p33"/>
          <p:cNvSpPr/>
          <p:nvPr/>
        </p:nvSpPr>
        <p:spPr>
          <a:xfrm rot="-405789">
            <a:off x="5569930" y="1503155"/>
            <a:ext cx="808606" cy="639269"/>
          </a:xfrm>
          <a:custGeom>
            <a:avLst/>
            <a:gdLst/>
            <a:ahLst/>
            <a:cxnLst/>
            <a:rect l="l" t="t" r="r" b="b"/>
            <a:pathLst>
              <a:path w="9487" h="7500" extrusionOk="0">
                <a:moveTo>
                  <a:pt x="4868" y="1"/>
                </a:moveTo>
                <a:cubicBezTo>
                  <a:pt x="4531" y="1"/>
                  <a:pt x="4161" y="980"/>
                  <a:pt x="4010" y="2946"/>
                </a:cubicBezTo>
                <a:cubicBezTo>
                  <a:pt x="40" y="2974"/>
                  <a:pt x="0" y="4164"/>
                  <a:pt x="3956" y="4469"/>
                </a:cubicBezTo>
                <a:cubicBezTo>
                  <a:pt x="3970" y="6187"/>
                  <a:pt x="4238" y="7487"/>
                  <a:pt x="4612" y="7500"/>
                </a:cubicBezTo>
                <a:cubicBezTo>
                  <a:pt x="4614" y="7500"/>
                  <a:pt x="4616" y="7500"/>
                  <a:pt x="4618" y="7500"/>
                </a:cubicBezTo>
                <a:cubicBezTo>
                  <a:pt x="4990" y="7500"/>
                  <a:pt x="5347" y="6226"/>
                  <a:pt x="5479" y="4522"/>
                </a:cubicBezTo>
                <a:cubicBezTo>
                  <a:pt x="9449" y="4492"/>
                  <a:pt x="9487" y="3304"/>
                  <a:pt x="5531" y="2999"/>
                </a:cubicBezTo>
                <a:cubicBezTo>
                  <a:pt x="5517" y="1003"/>
                  <a:pt x="5209" y="1"/>
                  <a:pt x="4868" y="1"/>
                </a:cubicBezTo>
                <a:close/>
              </a:path>
            </a:pathLst>
          </a:custGeom>
          <a:solidFill>
            <a:schemeClr val="accen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33"/>
          <p:cNvSpPr/>
          <p:nvPr/>
        </p:nvSpPr>
        <p:spPr>
          <a:xfrm rot="195464">
            <a:off x="7781827" y="3350594"/>
            <a:ext cx="576751" cy="455938"/>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5"/>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45"/>
          <p:cNvSpPr txBox="1">
            <a:spLocks noGrp="1"/>
          </p:cNvSpPr>
          <p:nvPr>
            <p:ph type="title"/>
          </p:nvPr>
        </p:nvSpPr>
        <p:spPr>
          <a:xfrm>
            <a:off x="720000" y="199698"/>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Important Vocab</a:t>
            </a:r>
            <a:endParaRPr dirty="0"/>
          </a:p>
        </p:txBody>
      </p:sp>
      <p:sp>
        <p:nvSpPr>
          <p:cNvPr id="780" name="Google Shape;780;p45"/>
          <p:cNvSpPr txBox="1">
            <a:spLocks noGrp="1"/>
          </p:cNvSpPr>
          <p:nvPr>
            <p:ph type="body" idx="1"/>
          </p:nvPr>
        </p:nvSpPr>
        <p:spPr>
          <a:xfrm>
            <a:off x="720000" y="861608"/>
            <a:ext cx="7704000" cy="3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Caucus: </a:t>
            </a:r>
            <a:r>
              <a:rPr lang="en" sz="2000" dirty="0"/>
              <a:t>Formats of debate within a conference</a:t>
            </a:r>
            <a:endParaRPr sz="2000" dirty="0"/>
          </a:p>
          <a:p>
            <a:pPr marL="0" lvl="0" indent="0" algn="l" rtl="0">
              <a:spcBef>
                <a:spcPts val="0"/>
              </a:spcBef>
              <a:spcAft>
                <a:spcPts val="0"/>
              </a:spcAft>
              <a:buNone/>
            </a:pPr>
            <a:r>
              <a:rPr lang="en" sz="1600" b="1" dirty="0"/>
              <a:t>Moderated: </a:t>
            </a:r>
            <a:r>
              <a:rPr lang="en" sz="1600" dirty="0"/>
              <a:t>Delegates can make short comments on more specific issues; those interested in speaking will raise their placards and be added to the speakers’ list by the chairperson, and will then have a set amount of time to speak</a:t>
            </a:r>
            <a:endParaRPr sz="1600" dirty="0"/>
          </a:p>
          <a:p>
            <a:pPr marL="0" lvl="0" indent="0" algn="l" rtl="0">
              <a:spcBef>
                <a:spcPts val="0"/>
              </a:spcBef>
              <a:spcAft>
                <a:spcPts val="0"/>
              </a:spcAft>
              <a:buNone/>
            </a:pPr>
            <a:r>
              <a:rPr lang="en" sz="1600" b="1" dirty="0"/>
              <a:t>Unmoderated: </a:t>
            </a:r>
            <a:r>
              <a:rPr lang="en" sz="1600" dirty="0"/>
              <a:t>Delegates may leave their seats to go to freely and informally talk amongst other delegates. This is often when delegates find allies and work to draft resolutions. The length of this period is determined via motion and/or the chairperson</a:t>
            </a:r>
            <a:endParaRPr sz="1600" dirty="0"/>
          </a:p>
          <a:p>
            <a:pPr marL="0" lvl="0" indent="0" algn="l" rtl="0">
              <a:spcBef>
                <a:spcPts val="0"/>
              </a:spcBef>
              <a:spcAft>
                <a:spcPts val="0"/>
              </a:spcAft>
              <a:buNone/>
            </a:pPr>
            <a:r>
              <a:rPr lang="en" sz="2000" b="1" dirty="0"/>
              <a:t>Resolution: </a:t>
            </a:r>
            <a:r>
              <a:rPr lang="en" sz="2000" dirty="0"/>
              <a:t>A document that is written in resolution format, approved by the chairs, and voted on</a:t>
            </a:r>
            <a:endParaRPr sz="2000" dirty="0"/>
          </a:p>
          <a:p>
            <a:pPr marL="457200" lvl="0" indent="-304800" algn="l" rtl="0">
              <a:spcBef>
                <a:spcPts val="0"/>
              </a:spcBef>
              <a:spcAft>
                <a:spcPts val="0"/>
              </a:spcAft>
              <a:buSzPts val="1200"/>
              <a:buChar char="●"/>
            </a:pPr>
            <a:r>
              <a:rPr lang="en" sz="1200" dirty="0"/>
              <a:t>If the document has not yet been voted on, it is considered a draft</a:t>
            </a:r>
            <a:endParaRPr sz="1200" dirty="0"/>
          </a:p>
          <a:p>
            <a:pPr marL="457200" lvl="0" indent="-304800" algn="l" rtl="0">
              <a:spcBef>
                <a:spcPts val="0"/>
              </a:spcBef>
              <a:spcAft>
                <a:spcPts val="0"/>
              </a:spcAft>
              <a:buSzPts val="1200"/>
              <a:buChar char="●"/>
            </a:pPr>
            <a:r>
              <a:rPr lang="en" sz="1200" dirty="0"/>
              <a:t>A resolution needs a certain amount of votes to pass. Although the goal is to pass resolutions, they oftentimes fail if delegations cannot come to an agreement</a:t>
            </a:r>
            <a:endParaRPr sz="1200" b="1" dirty="0"/>
          </a:p>
          <a:p>
            <a:pPr marL="0" lvl="0" indent="0" algn="l" rtl="0">
              <a:spcBef>
                <a:spcPts val="0"/>
              </a:spcBef>
              <a:spcAft>
                <a:spcPts val="0"/>
              </a:spcAft>
              <a:buNone/>
            </a:pPr>
            <a:endParaRPr sz="2000" b="1" dirty="0"/>
          </a:p>
          <a:p>
            <a:pPr marL="0" lvl="0" indent="0" algn="l" rtl="0">
              <a:spcBef>
                <a:spcPts val="0"/>
              </a:spcBef>
              <a:spcAft>
                <a:spcPts val="0"/>
              </a:spcAft>
              <a:buNone/>
            </a:pP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Vocab</a:t>
            </a:r>
            <a:endParaRPr dirty="0"/>
          </a:p>
        </p:txBody>
      </p:sp>
      <p:sp>
        <p:nvSpPr>
          <p:cNvPr id="786" name="Google Shape;786;p4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Delegations: </a:t>
            </a:r>
            <a:r>
              <a:rPr lang="en" sz="2000" dirty="0"/>
              <a:t>Each of the participating Member States are a delegation. Can be referred to as “The Delegation of _____”</a:t>
            </a:r>
            <a:endParaRPr sz="2000" dirty="0"/>
          </a:p>
          <a:p>
            <a:pPr marL="0" lvl="0" indent="0" algn="l" rtl="0">
              <a:spcBef>
                <a:spcPts val="0"/>
              </a:spcBef>
              <a:spcAft>
                <a:spcPts val="0"/>
              </a:spcAft>
              <a:buNone/>
            </a:pPr>
            <a:r>
              <a:rPr lang="en" sz="1600" b="1" dirty="0"/>
              <a:t>Delegates: </a:t>
            </a:r>
            <a:r>
              <a:rPr lang="en" sz="1600" dirty="0"/>
              <a:t>Formal name of the participating students within a delegation</a:t>
            </a:r>
            <a:endParaRPr sz="1600"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Always Consult the delegates handbook for the best reference of language to be used</a:t>
            </a:r>
            <a:endParaRPr b="1" dirty="0"/>
          </a:p>
          <a:p>
            <a:pPr marL="0" lvl="0" indent="0" algn="l"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3EE1-8FEB-77AC-17E1-B7A840310798}"/>
              </a:ext>
            </a:extLst>
          </p:cNvPr>
          <p:cNvSpPr>
            <a:spLocks noGrp="1"/>
          </p:cNvSpPr>
          <p:nvPr>
            <p:ph type="title"/>
          </p:nvPr>
        </p:nvSpPr>
        <p:spPr/>
        <p:txBody>
          <a:bodyPr/>
          <a:lstStyle/>
          <a:p>
            <a:r>
              <a:rPr lang="en-US" dirty="0"/>
              <a:t>DECORUM</a:t>
            </a:r>
          </a:p>
        </p:txBody>
      </p:sp>
      <p:sp>
        <p:nvSpPr>
          <p:cNvPr id="3" name="Text Placeholder 2">
            <a:extLst>
              <a:ext uri="{FF2B5EF4-FFF2-40B4-BE49-F238E27FC236}">
                <a16:creationId xmlns:a16="http://schemas.microsoft.com/office/drawing/2014/main" id="{7E45615A-720C-ED47-B872-0522759EC23D}"/>
              </a:ext>
            </a:extLst>
          </p:cNvPr>
          <p:cNvSpPr>
            <a:spLocks noGrp="1"/>
          </p:cNvSpPr>
          <p:nvPr>
            <p:ph type="body" idx="1"/>
          </p:nvPr>
        </p:nvSpPr>
        <p:spPr>
          <a:xfrm>
            <a:off x="720000" y="1166390"/>
            <a:ext cx="7704000" cy="2677064"/>
          </a:xfrm>
        </p:spPr>
        <p:txBody>
          <a:bodyPr/>
          <a:lstStyle/>
          <a:p>
            <a:pPr marL="0" lvl="0" indent="0" algn="l" rtl="0">
              <a:spcBef>
                <a:spcPts val="0"/>
              </a:spcBef>
              <a:spcAft>
                <a:spcPts val="0"/>
              </a:spcAft>
              <a:buNone/>
            </a:pPr>
            <a:r>
              <a:rPr lang="en-US" b="1" dirty="0"/>
              <a:t>Decorum: </a:t>
            </a:r>
            <a:r>
              <a:rPr lang="en-US" dirty="0"/>
              <a:t>When you represent a country, you must adopt their beliefs when speaking and conversing at conferences. You are not conveying your own personal beliefs, but rather what the country itself would present.</a:t>
            </a:r>
          </a:p>
          <a:p>
            <a:pPr marL="457200" lvl="0" indent="-317500" algn="l" rtl="0">
              <a:spcBef>
                <a:spcPts val="0"/>
              </a:spcBef>
              <a:spcAft>
                <a:spcPts val="0"/>
              </a:spcAft>
              <a:buSzPts val="1400"/>
              <a:buChar char="●"/>
            </a:pPr>
            <a:r>
              <a:rPr lang="en-US" dirty="0"/>
              <a:t>NO PERSONAL PRONOUNS (ex. “I” “we” “me” “us” etc.)</a:t>
            </a:r>
          </a:p>
          <a:p>
            <a:pPr marL="457200" lvl="0" indent="-317500" algn="l" rtl="0">
              <a:spcBef>
                <a:spcPts val="0"/>
              </a:spcBef>
              <a:spcAft>
                <a:spcPts val="0"/>
              </a:spcAft>
              <a:buSzPts val="1400"/>
              <a:buChar char="●"/>
            </a:pPr>
            <a:r>
              <a:rPr lang="en-US" dirty="0"/>
              <a:t>Respecting the other delegates is very important using language such as “the esteemed delegation from x county makes valid arguments yet fails to see </a:t>
            </a:r>
            <a:r>
              <a:rPr lang="en-US" dirty="0" err="1"/>
              <a:t>x,y,z</a:t>
            </a:r>
            <a:r>
              <a:rPr lang="en-US" dirty="0"/>
              <a:t>”</a:t>
            </a:r>
          </a:p>
          <a:p>
            <a:pPr marL="457200" lvl="0" indent="-317500" algn="l" rtl="0">
              <a:spcBef>
                <a:spcPts val="0"/>
              </a:spcBef>
              <a:spcAft>
                <a:spcPts val="0"/>
              </a:spcAft>
              <a:buSzPts val="1400"/>
              <a:buChar char="●"/>
            </a:pPr>
            <a:r>
              <a:rPr lang="en-US" dirty="0"/>
              <a:t>Remember to play the country not how you feel but how the country feels</a:t>
            </a:r>
          </a:p>
          <a:p>
            <a:endParaRPr lang="en-US" b="1" dirty="0"/>
          </a:p>
        </p:txBody>
      </p:sp>
    </p:spTree>
    <p:extLst>
      <p:ext uri="{BB962C8B-B14F-4D97-AF65-F5344CB8AC3E}">
        <p14:creationId xmlns:p14="http://schemas.microsoft.com/office/powerpoint/2010/main" val="2024785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5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Resolutions:</a:t>
            </a:r>
            <a:endParaRPr dirty="0"/>
          </a:p>
        </p:txBody>
      </p:sp>
      <p:sp>
        <p:nvSpPr>
          <p:cNvPr id="816" name="Google Shape;816;p51"/>
          <p:cNvSpPr txBox="1">
            <a:spLocks noGrp="1"/>
          </p:cNvSpPr>
          <p:nvPr>
            <p:ph type="body" idx="1"/>
          </p:nvPr>
        </p:nvSpPr>
        <p:spPr>
          <a:xfrm>
            <a:off x="720000" y="1129219"/>
            <a:ext cx="7704000" cy="3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t>Resolution: </a:t>
            </a:r>
            <a:r>
              <a:rPr lang="en" sz="1800" dirty="0"/>
              <a:t>Creating a resolution that gets passed by the committee is the main result of the work done at a conference. The end goal is to successfully pass a resolution that the majority of delegates believe will sufficiently address the debate topics in the real world. </a:t>
            </a:r>
            <a:endParaRPr sz="1800" dirty="0"/>
          </a:p>
          <a:p>
            <a:pPr marL="457200" lvl="0" indent="-342900" algn="l" rtl="0">
              <a:spcBef>
                <a:spcPts val="0"/>
              </a:spcBef>
              <a:spcAft>
                <a:spcPts val="0"/>
              </a:spcAft>
              <a:buSzPts val="1800"/>
              <a:buChar char="-"/>
            </a:pPr>
            <a:r>
              <a:rPr lang="en" sz="1800" dirty="0"/>
              <a:t>These documents are made by groups of Member States in collaboration with each other</a:t>
            </a:r>
            <a:endParaRPr sz="1800" dirty="0"/>
          </a:p>
          <a:p>
            <a:pPr marL="457200" lvl="0" indent="-342900" algn="l" rtl="0">
              <a:spcBef>
                <a:spcPts val="0"/>
              </a:spcBef>
              <a:spcAft>
                <a:spcPts val="0"/>
              </a:spcAft>
              <a:buSzPts val="1800"/>
              <a:buChar char="-"/>
            </a:pPr>
            <a:r>
              <a:rPr lang="en" sz="1800" dirty="0"/>
              <a:t>The two main functions of these papers are to:</a:t>
            </a:r>
            <a:endParaRPr sz="1800" dirty="0"/>
          </a:p>
          <a:p>
            <a:pPr marL="914400" lvl="1" indent="-342900" algn="l" rtl="0">
              <a:spcBef>
                <a:spcPts val="0"/>
              </a:spcBef>
              <a:spcAft>
                <a:spcPts val="0"/>
              </a:spcAft>
              <a:buSzPts val="1800"/>
              <a:buChar char="-"/>
            </a:pPr>
            <a:r>
              <a:rPr lang="en" sz="1800" dirty="0"/>
              <a:t>Determine what the United Nations will do about said issue</a:t>
            </a:r>
            <a:endParaRPr sz="1800" dirty="0"/>
          </a:p>
          <a:p>
            <a:pPr marL="914400" lvl="1" indent="-342900" algn="l" rtl="0">
              <a:spcBef>
                <a:spcPts val="0"/>
              </a:spcBef>
              <a:spcAft>
                <a:spcPts val="0"/>
              </a:spcAft>
              <a:buSzPts val="1800"/>
              <a:buChar char="-"/>
            </a:pPr>
            <a:r>
              <a:rPr lang="en" sz="1800" dirty="0"/>
              <a:t>Recommend/request that certain Member States take certain actions to address the issue </a:t>
            </a:r>
            <a:endParaRPr sz="1800" dirty="0"/>
          </a:p>
          <a:p>
            <a:pPr marL="0" lvl="0" indent="0" algn="l" rtl="0">
              <a:spcBef>
                <a:spcPts val="0"/>
              </a:spcBef>
              <a:spcAft>
                <a:spcPts val="0"/>
              </a:spcAft>
              <a:buNone/>
            </a:pPr>
            <a:r>
              <a:rPr lang="en" sz="1800" dirty="0"/>
              <a:t>- Resolutions are written in a very specific format, with the header, the preamble, and the operative section comprising it (</a:t>
            </a:r>
            <a:r>
              <a:rPr lang="en-US" sz="1800" dirty="0"/>
              <a:t>see Delegate Handbook for example)</a:t>
            </a:r>
            <a:endParaRP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4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Preparation</a:t>
            </a:r>
            <a:endParaRPr dirty="0"/>
          </a:p>
        </p:txBody>
      </p:sp>
      <p:sp>
        <p:nvSpPr>
          <p:cNvPr id="798" name="Google Shape;798;p48"/>
          <p:cNvSpPr txBox="1">
            <a:spLocks noGrp="1"/>
          </p:cNvSpPr>
          <p:nvPr>
            <p:ph type="body" idx="1"/>
          </p:nvPr>
        </p:nvSpPr>
        <p:spPr>
          <a:xfrm>
            <a:off x="720000" y="1017725"/>
            <a:ext cx="7219669" cy="34717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Research: </a:t>
            </a:r>
            <a:r>
              <a:rPr lang="en" dirty="0"/>
              <a:t>Once you have been approved to represent a country, it is time to start researching </a:t>
            </a:r>
            <a:r>
              <a:rPr lang="en-US" dirty="0"/>
              <a:t>its government’s</a:t>
            </a:r>
            <a:r>
              <a:rPr lang="en" dirty="0"/>
              <a:t> position and attitudes pertaining to the subjects your committee will be discussing, as well as some basic knowledge about the country. </a:t>
            </a:r>
            <a:endParaRPr dirty="0"/>
          </a:p>
          <a:p>
            <a:pPr marL="457200" lvl="0" indent="-317500" algn="l" rtl="0">
              <a:spcBef>
                <a:spcPts val="0"/>
              </a:spcBef>
              <a:spcAft>
                <a:spcPts val="0"/>
              </a:spcAft>
              <a:buSzPts val="1400"/>
              <a:buChar char="●"/>
            </a:pPr>
            <a:r>
              <a:rPr lang="en" dirty="0"/>
              <a:t>Ex. Population, physical geography, GDP, national religion (if applicable), language, leader, relationship with other countries, knowledge about specific applicable topics</a:t>
            </a:r>
            <a:endParaRPr dirty="0"/>
          </a:p>
          <a:p>
            <a:pPr marL="457200" lvl="0" indent="-317500" algn="l" rtl="0">
              <a:spcBef>
                <a:spcPts val="0"/>
              </a:spcBef>
              <a:spcAft>
                <a:spcPts val="0"/>
              </a:spcAft>
              <a:buSzPts val="1400"/>
              <a:buChar char="●"/>
            </a:pPr>
            <a:r>
              <a:rPr lang="en" dirty="0"/>
              <a:t>When you represent a country, you must adopt their beliefs </a:t>
            </a:r>
            <a:r>
              <a:rPr lang="en-US" dirty="0"/>
              <a:t>and policy positions </a:t>
            </a:r>
            <a:r>
              <a:rPr lang="en" dirty="0"/>
              <a:t>when speaking and conversing at conferences. </a:t>
            </a:r>
          </a:p>
          <a:p>
            <a:pPr marL="457200" lvl="0" indent="-317500" algn="l" rtl="0">
              <a:spcBef>
                <a:spcPts val="0"/>
              </a:spcBef>
              <a:spcAft>
                <a:spcPts val="0"/>
              </a:spcAft>
              <a:buSzPts val="1400"/>
              <a:buChar char="●"/>
            </a:pPr>
            <a:r>
              <a:rPr lang="en" dirty="0"/>
              <a:t>The Presidents Letters lay out the topics for discussion and will help you start your research.</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UN </a:t>
            </a:r>
            <a:endParaRPr dirty="0"/>
          </a:p>
        </p:txBody>
      </p:sp>
      <p:sp>
        <p:nvSpPr>
          <p:cNvPr id="500" name="Google Shape;500;p3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The United Nations (UN) is a International Organization founded in 1945 after World War II.  It is made up of most independent countries, with the goal of global cooperation and world peace.  The UN consists of 193 sovereign states all with a similar goal. </a:t>
            </a:r>
            <a:endParaRPr sz="1800" dirty="0"/>
          </a:p>
          <a:p>
            <a:pPr marL="914400" lvl="1" indent="-342900" algn="l" rtl="0">
              <a:spcBef>
                <a:spcPts val="0"/>
              </a:spcBef>
              <a:spcAft>
                <a:spcPts val="0"/>
              </a:spcAft>
              <a:buSzPts val="1800"/>
              <a:buChar char="-"/>
            </a:pPr>
            <a:r>
              <a:rPr lang="en" sz="1800"/>
              <a:t>Facilitating cooperation in international law</a:t>
            </a:r>
            <a:endParaRPr sz="1800" dirty="0"/>
          </a:p>
          <a:p>
            <a:pPr marL="914400" lvl="1" indent="-342900" algn="l" rtl="0">
              <a:spcBef>
                <a:spcPts val="0"/>
              </a:spcBef>
              <a:spcAft>
                <a:spcPts val="0"/>
              </a:spcAft>
              <a:buSzPts val="1800"/>
              <a:buChar char="-"/>
            </a:pPr>
            <a:r>
              <a:rPr lang="en" sz="1800"/>
              <a:t>International security </a:t>
            </a:r>
            <a:endParaRPr sz="1800" dirty="0"/>
          </a:p>
          <a:p>
            <a:pPr marL="914400" lvl="1" indent="-342900" algn="l" rtl="0">
              <a:spcBef>
                <a:spcPts val="0"/>
              </a:spcBef>
              <a:spcAft>
                <a:spcPts val="0"/>
              </a:spcAft>
              <a:buSzPts val="1800"/>
              <a:buChar char="-"/>
            </a:pPr>
            <a:r>
              <a:rPr lang="en" sz="1800"/>
              <a:t>Economic Development </a:t>
            </a:r>
            <a:endParaRPr sz="1800" dirty="0"/>
          </a:p>
          <a:p>
            <a:pPr marL="914400" lvl="1" indent="-342900" algn="l" rtl="0">
              <a:spcBef>
                <a:spcPts val="0"/>
              </a:spcBef>
              <a:spcAft>
                <a:spcPts val="0"/>
              </a:spcAft>
              <a:buSzPts val="1800"/>
              <a:buChar char="-"/>
            </a:pPr>
            <a:r>
              <a:rPr lang="en" sz="1800"/>
              <a:t>Social Progress </a:t>
            </a:r>
            <a:endParaRPr sz="1800" dirty="0"/>
          </a:p>
          <a:p>
            <a:pPr marL="914400" lvl="1" indent="-342900" algn="l" rtl="0">
              <a:spcBef>
                <a:spcPts val="0"/>
              </a:spcBef>
              <a:spcAft>
                <a:spcPts val="0"/>
              </a:spcAft>
              <a:buSzPts val="1800"/>
              <a:buChar char="-"/>
            </a:pPr>
            <a:r>
              <a:rPr lang="en" sz="1800"/>
              <a:t>Human Rights</a:t>
            </a:r>
            <a:endParaRPr sz="1800" dirty="0"/>
          </a:p>
          <a:p>
            <a:pPr marL="914400" lvl="1" indent="-342900" algn="l" rtl="0">
              <a:spcBef>
                <a:spcPts val="0"/>
              </a:spcBef>
              <a:spcAft>
                <a:spcPts val="0"/>
              </a:spcAft>
              <a:buSzPts val="1800"/>
              <a:buChar char="-"/>
            </a:pPr>
            <a:r>
              <a:rPr lang="en" sz="1800"/>
              <a:t>Achievement of World Peace </a:t>
            </a:r>
            <a:endParaRPr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Model UN </a:t>
            </a:r>
            <a:endParaRPr dirty="0"/>
          </a:p>
        </p:txBody>
      </p:sp>
      <p:sp>
        <p:nvSpPr>
          <p:cNvPr id="506" name="Google Shape;506;p3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Model United Nations (MUN) is an academic simulation of the United Nations.  Its mission is to educate students about foreign affairs, civics, current events, and diplomacy.  Students are assigned a committee and a country, or character.  They take on the roles of diplomats to investigate international issues, debate, and develop solutions to world problems. Students come together to formulate solutions with their other delegates, and work to make their solution beneficial to as many parties as possible.   </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committee</a:t>
            </a:r>
            <a:endParaRPr dirty="0"/>
          </a:p>
        </p:txBody>
      </p:sp>
      <p:sp>
        <p:nvSpPr>
          <p:cNvPr id="628" name="Google Shape;628;p38"/>
          <p:cNvSpPr txBox="1">
            <a:spLocks noGrp="1"/>
          </p:cNvSpPr>
          <p:nvPr>
            <p:ph type="body" idx="1"/>
          </p:nvPr>
        </p:nvSpPr>
        <p:spPr>
          <a:xfrm>
            <a:off x="720000" y="1407435"/>
            <a:ext cx="7704000" cy="3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A Model UN committee is a group of delegates who represent different countries and characters to discuss their prescribed topic. The number of delegates in a committee can vary greatly depending on what kind of committee it is (</a:t>
            </a:r>
            <a:r>
              <a:rPr lang="en-US" sz="2000" dirty="0"/>
              <a:t>for example, Security Council, General Assembly [GA]</a:t>
            </a:r>
            <a:r>
              <a:rPr lang="en" sz="2000" dirty="0"/>
              <a:t>, </a:t>
            </a:r>
            <a:r>
              <a:rPr lang="en-US" sz="2000" dirty="0"/>
              <a:t>EU, NATO, League of Nations)</a:t>
            </a:r>
            <a:r>
              <a:rPr lang="en" sz="2000" dirty="0"/>
              <a:t> and what the topic of debate is (</a:t>
            </a:r>
            <a:r>
              <a:rPr lang="en-US" sz="2000" dirty="0"/>
              <a:t>listed in presidents letters)</a:t>
            </a:r>
            <a:r>
              <a:rPr lang="en" sz="2000" dirty="0"/>
              <a:t>.  The </a:t>
            </a:r>
            <a:r>
              <a:rPr lang="en" sz="2000" b="1" dirty="0"/>
              <a:t>goal</a:t>
            </a:r>
            <a:r>
              <a:rPr lang="en" sz="2000" dirty="0"/>
              <a:t> of the committee is to </a:t>
            </a:r>
            <a:r>
              <a:rPr lang="en" sz="2000" b="1" dirty="0"/>
              <a:t>draft a resolution </a:t>
            </a:r>
            <a:r>
              <a:rPr lang="en" sz="2000" dirty="0"/>
              <a:t>that will combine the needs of all members of the committee. </a:t>
            </a:r>
            <a:endParaRP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3" name="Title 2">
            <a:extLst>
              <a:ext uri="{FF2B5EF4-FFF2-40B4-BE49-F238E27FC236}">
                <a16:creationId xmlns:a16="http://schemas.microsoft.com/office/drawing/2014/main" id="{52126C90-C2B1-7B69-B5B4-031F15F35831}"/>
              </a:ext>
            </a:extLst>
          </p:cNvPr>
          <p:cNvSpPr>
            <a:spLocks noGrp="1"/>
          </p:cNvSpPr>
          <p:nvPr>
            <p:ph type="title"/>
          </p:nvPr>
        </p:nvSpPr>
        <p:spPr/>
        <p:txBody>
          <a:bodyPr/>
          <a:lstStyle/>
          <a:p>
            <a:r>
              <a:rPr lang="en-US" dirty="0"/>
              <a:t>What Committees will we have?</a:t>
            </a:r>
          </a:p>
        </p:txBody>
      </p:sp>
      <p:sp>
        <p:nvSpPr>
          <p:cNvPr id="634" name="Google Shape;634;p39"/>
          <p:cNvSpPr txBox="1">
            <a:spLocks noGrp="1"/>
          </p:cNvSpPr>
          <p:nvPr>
            <p:ph type="body" idx="1"/>
          </p:nvPr>
        </p:nvSpPr>
        <p:spPr>
          <a:xfrm>
            <a:off x="720000" y="1538097"/>
            <a:ext cx="7704000" cy="2587854"/>
          </a:xfrm>
          <a:prstGeom prst="rect">
            <a:avLst/>
          </a:prstGeom>
        </p:spPr>
        <p:txBody>
          <a:bodyPr spcFirstLastPara="1" wrap="square" lIns="91425" tIns="91425" rIns="91425" bIns="91425" anchor="t" anchorCtr="0">
            <a:noAutofit/>
          </a:bodyPr>
          <a:lstStyle/>
          <a:p>
            <a:pPr marL="596900" lvl="1" indent="0" algn="l" rtl="0">
              <a:spcBef>
                <a:spcPts val="0"/>
              </a:spcBef>
              <a:spcAft>
                <a:spcPts val="0"/>
              </a:spcAft>
              <a:buSzPts val="1400"/>
              <a:buNone/>
            </a:pPr>
            <a:r>
              <a:rPr lang="en" dirty="0"/>
              <a:t>United Nations Security Concil:</a:t>
            </a:r>
          </a:p>
          <a:p>
            <a:pPr marL="596900" lvl="1" indent="0" algn="l" rtl="0">
              <a:spcBef>
                <a:spcPts val="0"/>
              </a:spcBef>
              <a:spcAft>
                <a:spcPts val="0"/>
              </a:spcAft>
              <a:buSzPts val="1400"/>
              <a:buNone/>
            </a:pPr>
            <a:r>
              <a:rPr lang="en" dirty="0"/>
              <a:t>-Has Veto</a:t>
            </a:r>
          </a:p>
          <a:p>
            <a:pPr marL="596900" lvl="1" indent="0" algn="l" rtl="0">
              <a:spcBef>
                <a:spcPts val="0"/>
              </a:spcBef>
              <a:spcAft>
                <a:spcPts val="0"/>
              </a:spcAft>
              <a:buSzPts val="1400"/>
              <a:buNone/>
            </a:pPr>
            <a:r>
              <a:rPr lang="en" dirty="0"/>
              <a:t>-Requires 2/3</a:t>
            </a:r>
            <a:r>
              <a:rPr lang="en" baseline="30000" dirty="0"/>
              <a:t>rd</a:t>
            </a:r>
            <a:r>
              <a:rPr lang="en" dirty="0"/>
              <a:t> </a:t>
            </a:r>
            <a:r>
              <a:rPr lang="en-US" dirty="0"/>
              <a:t>majority</a:t>
            </a:r>
            <a:r>
              <a:rPr lang="en" dirty="0"/>
              <a:t> to pass resolutions </a:t>
            </a:r>
          </a:p>
          <a:p>
            <a:pPr marL="596900" lvl="1" indent="0" algn="l" rtl="0">
              <a:spcBef>
                <a:spcPts val="0"/>
              </a:spcBef>
              <a:spcAft>
                <a:spcPts val="0"/>
              </a:spcAft>
              <a:buSzPts val="1400"/>
              <a:buNone/>
            </a:pPr>
            <a:endParaRPr lang="en" dirty="0"/>
          </a:p>
          <a:p>
            <a:pPr marL="596900" lvl="1" indent="0" algn="l" rtl="0">
              <a:spcBef>
                <a:spcPts val="0"/>
              </a:spcBef>
              <a:spcAft>
                <a:spcPts val="0"/>
              </a:spcAft>
              <a:buSzPts val="1400"/>
              <a:buNone/>
            </a:pPr>
            <a:r>
              <a:rPr lang="en" dirty="0"/>
              <a:t>European Union General Committee:</a:t>
            </a:r>
          </a:p>
          <a:p>
            <a:pPr marL="596900" lvl="1" indent="0" algn="l" rtl="0">
              <a:spcBef>
                <a:spcPts val="0"/>
              </a:spcBef>
              <a:spcAft>
                <a:spcPts val="0"/>
              </a:spcAft>
              <a:buSzPts val="1400"/>
              <a:buNone/>
            </a:pPr>
            <a:r>
              <a:rPr lang="en" dirty="0"/>
              <a:t>-No Veto</a:t>
            </a:r>
          </a:p>
          <a:p>
            <a:pPr marL="596900" lvl="1" indent="0" algn="l" rtl="0">
              <a:spcBef>
                <a:spcPts val="0"/>
              </a:spcBef>
              <a:spcAft>
                <a:spcPts val="0"/>
              </a:spcAft>
              <a:buSzPts val="1400"/>
              <a:buNone/>
            </a:pPr>
            <a:r>
              <a:rPr lang="en" dirty="0"/>
              <a:t>-Requires </a:t>
            </a:r>
            <a:r>
              <a:rPr lang="en-US" dirty="0"/>
              <a:t>u</a:t>
            </a:r>
            <a:r>
              <a:rPr lang="en" dirty="0"/>
              <a:t>nanimus consent to pass any resolution </a:t>
            </a:r>
          </a:p>
          <a:p>
            <a:pPr marL="596900" lvl="1" indent="0" algn="l" rtl="0">
              <a:spcBef>
                <a:spcPts val="0"/>
              </a:spcBef>
              <a:spcAft>
                <a:spcPts val="0"/>
              </a:spcAft>
              <a:buSzPts val="1400"/>
              <a:buNone/>
            </a:pPr>
            <a:endParaRPr lang="en" dirty="0"/>
          </a:p>
          <a:p>
            <a:pPr marL="596900" lvl="1" indent="0" algn="l" rtl="0">
              <a:spcBef>
                <a:spcPts val="0"/>
              </a:spcBef>
              <a:spcAft>
                <a:spcPts val="0"/>
              </a:spcAft>
              <a:buSzPts val="1400"/>
              <a:buNone/>
            </a:pPr>
            <a:r>
              <a:rPr lang="en" dirty="0"/>
              <a:t>Leauge of Nations General Committee:</a:t>
            </a:r>
          </a:p>
          <a:p>
            <a:pPr marL="596900" lvl="1" indent="0" algn="l" rtl="0">
              <a:spcBef>
                <a:spcPts val="0"/>
              </a:spcBef>
              <a:spcAft>
                <a:spcPts val="0"/>
              </a:spcAft>
              <a:buSzPts val="1400"/>
              <a:buNone/>
            </a:pPr>
            <a:r>
              <a:rPr lang="en" dirty="0"/>
              <a:t>-No Veto</a:t>
            </a:r>
          </a:p>
          <a:p>
            <a:pPr marL="596900" lvl="1" indent="0" algn="l" rtl="0">
              <a:spcBef>
                <a:spcPts val="0"/>
              </a:spcBef>
              <a:spcAft>
                <a:spcPts val="0"/>
              </a:spcAft>
              <a:buSzPts val="1400"/>
              <a:buNone/>
            </a:pPr>
            <a:r>
              <a:rPr lang="en" dirty="0"/>
              <a:t>-Requires </a:t>
            </a:r>
            <a:r>
              <a:rPr lang="en-US" dirty="0"/>
              <a:t>u</a:t>
            </a:r>
            <a:r>
              <a:rPr lang="en" dirty="0"/>
              <a:t>nanimus consent to pay any resolution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8452-A4A7-EAAD-B4B7-9DEA01E9A193}"/>
              </a:ext>
            </a:extLst>
          </p:cNvPr>
          <p:cNvSpPr>
            <a:spLocks noGrp="1"/>
          </p:cNvSpPr>
          <p:nvPr>
            <p:ph type="title"/>
          </p:nvPr>
        </p:nvSpPr>
        <p:spPr>
          <a:xfrm>
            <a:off x="516117" y="541669"/>
            <a:ext cx="8111766" cy="572700"/>
          </a:xfrm>
        </p:spPr>
        <p:txBody>
          <a:bodyPr/>
          <a:lstStyle/>
          <a:p>
            <a:r>
              <a:rPr lang="en-US" dirty="0"/>
              <a:t>Two important differences be between the UN Security Council and the EU and LON</a:t>
            </a:r>
          </a:p>
        </p:txBody>
      </p:sp>
      <p:sp>
        <p:nvSpPr>
          <p:cNvPr id="4" name="Subtitle 3">
            <a:extLst>
              <a:ext uri="{FF2B5EF4-FFF2-40B4-BE49-F238E27FC236}">
                <a16:creationId xmlns:a16="http://schemas.microsoft.com/office/drawing/2014/main" id="{12DF6136-4CCA-005E-A52B-DD96F87BCC05}"/>
              </a:ext>
            </a:extLst>
          </p:cNvPr>
          <p:cNvSpPr>
            <a:spLocks noGrp="1"/>
          </p:cNvSpPr>
          <p:nvPr>
            <p:ph type="subTitle" idx="1"/>
          </p:nvPr>
        </p:nvSpPr>
        <p:spPr>
          <a:xfrm>
            <a:off x="944136" y="1632814"/>
            <a:ext cx="7255727" cy="2678991"/>
          </a:xfrm>
        </p:spPr>
        <p:txBody>
          <a:bodyPr/>
          <a:lstStyle/>
          <a:p>
            <a:r>
              <a:rPr lang="en-US" dirty="0"/>
              <a:t>In this competition there are two important differences:</a:t>
            </a:r>
          </a:p>
          <a:p>
            <a:r>
              <a:rPr lang="en-US" dirty="0"/>
              <a:t>1.  In the </a:t>
            </a:r>
            <a:r>
              <a:rPr lang="en-US" u="sng" dirty="0"/>
              <a:t>Security Council</a:t>
            </a:r>
            <a:r>
              <a:rPr lang="en-US" dirty="0"/>
              <a:t>, five country delegations representing the permanent members of that committee have a veto (China, France, Russia, United Kingdom, United States); In the </a:t>
            </a:r>
            <a:r>
              <a:rPr lang="en-US" u="sng" dirty="0"/>
              <a:t>EU and League of Nations </a:t>
            </a:r>
            <a:r>
              <a:rPr lang="en-US" dirty="0"/>
              <a:t>there is no veto power (although given the second difference requiring unanimity in these committees, all country delegations effectively have a veto).</a:t>
            </a:r>
          </a:p>
          <a:p>
            <a:r>
              <a:rPr lang="en-US" dirty="0"/>
              <a:t>2. In the </a:t>
            </a:r>
            <a:r>
              <a:rPr lang="en-US" u="sng" dirty="0"/>
              <a:t>Security Council</a:t>
            </a:r>
            <a:r>
              <a:rPr lang="en-US" dirty="0"/>
              <a:t>, </a:t>
            </a:r>
            <a:r>
              <a:rPr lang="en-US" b="1" dirty="0"/>
              <a:t>resolutions</a:t>
            </a:r>
            <a:r>
              <a:rPr lang="en-US" dirty="0"/>
              <a:t> must pass with a </a:t>
            </a:r>
            <a:r>
              <a:rPr lang="en-US" b="1" dirty="0"/>
              <a:t>2/3 majority </a:t>
            </a:r>
            <a:r>
              <a:rPr lang="en-US" dirty="0"/>
              <a:t>(and can be vetoed by one of the 5 permanent members); In the </a:t>
            </a:r>
            <a:r>
              <a:rPr lang="en-US" u="sng" dirty="0"/>
              <a:t>EU and LON </a:t>
            </a:r>
            <a:r>
              <a:rPr lang="en-US" b="1" dirty="0"/>
              <a:t>resolutions</a:t>
            </a:r>
            <a:r>
              <a:rPr lang="en-US" dirty="0"/>
              <a:t> must pass </a:t>
            </a:r>
            <a:r>
              <a:rPr lang="en-US" b="1" dirty="0"/>
              <a:t>unanimously</a:t>
            </a:r>
            <a:r>
              <a:rPr lang="en-US" dirty="0"/>
              <a:t> (other procedural votes will follow rules in SBU MUNC-Rules of Procedure Short Form in Delegate Handbook)</a:t>
            </a:r>
          </a:p>
        </p:txBody>
      </p:sp>
    </p:spTree>
    <p:extLst>
      <p:ext uri="{BB962C8B-B14F-4D97-AF65-F5344CB8AC3E}">
        <p14:creationId xmlns:p14="http://schemas.microsoft.com/office/powerpoint/2010/main" val="3113460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First Steps</a:t>
            </a:r>
            <a:endParaRPr dirty="0"/>
          </a:p>
        </p:txBody>
      </p:sp>
      <p:sp>
        <p:nvSpPr>
          <p:cNvPr id="756" name="Google Shape;756;p4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300" dirty="0"/>
              <a:t>Arriving</a:t>
            </a:r>
            <a:endParaRPr sz="1300" dirty="0"/>
          </a:p>
          <a:p>
            <a:pPr marL="914400" lvl="0" indent="-311150" algn="l" rtl="0">
              <a:spcBef>
                <a:spcPts val="0"/>
              </a:spcBef>
              <a:spcAft>
                <a:spcPts val="0"/>
              </a:spcAft>
              <a:buSzPts val="1300"/>
              <a:buChar char="-"/>
            </a:pPr>
            <a:r>
              <a:rPr lang="en" sz="1300" dirty="0"/>
              <a:t>Upon arrival to the venue, you will need to check your team into the conference.  Upon check in you will receive your schedule for the conference and all other materials you are going to be provided.  This can include a folder a notepad, and even your name badge. </a:t>
            </a:r>
            <a:endParaRPr sz="1300" dirty="0"/>
          </a:p>
          <a:p>
            <a:pPr marL="457200" lvl="0" indent="0" algn="l" rtl="0">
              <a:spcBef>
                <a:spcPts val="0"/>
              </a:spcBef>
              <a:spcAft>
                <a:spcPts val="0"/>
              </a:spcAft>
              <a:buNone/>
            </a:pPr>
            <a:r>
              <a:rPr lang="en" sz="1300" dirty="0"/>
              <a:t>Opening Ceremonies</a:t>
            </a:r>
            <a:endParaRPr sz="1300" dirty="0"/>
          </a:p>
          <a:p>
            <a:pPr marL="914400" lvl="0" indent="-311150" algn="l" rtl="0">
              <a:spcBef>
                <a:spcPts val="0"/>
              </a:spcBef>
              <a:spcAft>
                <a:spcPts val="0"/>
              </a:spcAft>
              <a:buSzPts val="1300"/>
              <a:buChar char="-"/>
            </a:pPr>
            <a:r>
              <a:rPr lang="en" sz="1300" dirty="0"/>
              <a:t>Opening ceremonies is what officially starts the simulation.  In opening ceremonies you will get a brief preview of</a:t>
            </a:r>
            <a:r>
              <a:rPr lang="en-US" sz="1300" dirty="0"/>
              <a:t> the day, be given a quick snack, get information and then off to committee.</a:t>
            </a:r>
            <a:endParaRPr sz="1300" dirty="0"/>
          </a:p>
          <a:p>
            <a:pPr marL="457200" lvl="0" indent="0" algn="l" rtl="0">
              <a:spcBef>
                <a:spcPts val="0"/>
              </a:spcBef>
              <a:spcAft>
                <a:spcPts val="0"/>
              </a:spcAft>
              <a:buNone/>
            </a:pPr>
            <a:r>
              <a:rPr lang="en" sz="1300" dirty="0"/>
              <a:t>Committee sesions</a:t>
            </a:r>
            <a:endParaRPr sz="1300" dirty="0"/>
          </a:p>
          <a:p>
            <a:pPr marL="914400" lvl="0" indent="-311150" algn="l" rtl="0">
              <a:spcBef>
                <a:spcPts val="0"/>
              </a:spcBef>
              <a:spcAft>
                <a:spcPts val="0"/>
              </a:spcAft>
              <a:buSzPts val="1300"/>
              <a:buChar char="-"/>
            </a:pPr>
            <a:r>
              <a:rPr lang="en" sz="1300" dirty="0"/>
              <a:t>The committee session is where you will receive your placard, and a brief introduction to your country.  You will start to get to know the other delegates in the committee as well as meet your chairs.  This session will start with the opening of the speakers list, and the majority of debate will be related to the prescribed topics. </a:t>
            </a:r>
            <a:endParaRPr sz="13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Final Committe</a:t>
            </a:r>
            <a:r>
              <a:rPr lang="en-US" dirty="0"/>
              <a:t>e</a:t>
            </a:r>
            <a:r>
              <a:rPr lang="en" dirty="0"/>
              <a:t> steps</a:t>
            </a:r>
            <a:endParaRPr dirty="0"/>
          </a:p>
        </p:txBody>
      </p:sp>
      <p:sp>
        <p:nvSpPr>
          <p:cNvPr id="762" name="Google Shape;762;p4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Resolutions</a:t>
            </a:r>
          </a:p>
          <a:p>
            <a:pPr marL="285750" lvl="0" indent="-285750" algn="l" rtl="0">
              <a:spcBef>
                <a:spcPts val="0"/>
              </a:spcBef>
              <a:spcAft>
                <a:spcPts val="0"/>
              </a:spcAft>
              <a:buFontTx/>
              <a:buChar char="-"/>
            </a:pPr>
            <a:r>
              <a:rPr lang="en" sz="1600" dirty="0"/>
              <a:t>The resolution is the goal of every session. If a delegate is in the UN security concil there are veto mechanics as well as only requring a 2/3</a:t>
            </a:r>
            <a:r>
              <a:rPr lang="en" sz="1600" baseline="30000" dirty="0"/>
              <a:t>rd</a:t>
            </a:r>
            <a:r>
              <a:rPr lang="en" sz="1600" dirty="0"/>
              <a:t> majority. </a:t>
            </a:r>
          </a:p>
          <a:p>
            <a:pPr marL="285750" lvl="0" indent="-285750" algn="l" rtl="0">
              <a:spcBef>
                <a:spcPts val="0"/>
              </a:spcBef>
              <a:spcAft>
                <a:spcPts val="0"/>
              </a:spcAft>
              <a:buFontTx/>
              <a:buChar char="-"/>
            </a:pPr>
            <a:r>
              <a:rPr lang="en-US" sz="1600" dirty="0"/>
              <a:t>I</a:t>
            </a:r>
            <a:r>
              <a:rPr lang="en" sz="1600" dirty="0"/>
              <a:t>n the EU sessions &amp; Leauge of </a:t>
            </a:r>
            <a:r>
              <a:rPr lang="en-US" sz="1600" dirty="0"/>
              <a:t>N</a:t>
            </a:r>
            <a:r>
              <a:rPr lang="en" sz="1600" dirty="0"/>
              <a:t>ations full agreement is required by all delegates to pass a resolution. </a:t>
            </a:r>
          </a:p>
          <a:p>
            <a:pPr marL="0" lvl="0" indent="0" algn="l" rtl="0">
              <a:spcBef>
                <a:spcPts val="0"/>
              </a:spcBef>
              <a:spcAft>
                <a:spcPts val="0"/>
              </a:spcAft>
              <a:buNone/>
            </a:pPr>
            <a:r>
              <a:rPr lang="en" sz="1600" dirty="0"/>
              <a:t>-   	At this competition, proposed res</a:t>
            </a:r>
            <a:r>
              <a:rPr lang="en-US" sz="1600" dirty="0" err="1"/>
              <a:t>olutions</a:t>
            </a:r>
            <a:r>
              <a:rPr lang="en-US" sz="1600" dirty="0"/>
              <a:t> will be hand-written and can be amended by 	hand. See the Delegate Handbook for proper format.</a:t>
            </a:r>
            <a:endParaRPr lang="en" sz="1600" dirty="0"/>
          </a:p>
          <a:p>
            <a:pPr marL="285750" lvl="0" indent="-285750" algn="l" rtl="0">
              <a:spcBef>
                <a:spcPts val="0"/>
              </a:spcBef>
              <a:spcAft>
                <a:spcPts val="0"/>
              </a:spcAft>
              <a:buFontTx/>
              <a:buChar char="-"/>
            </a:pPr>
            <a:endParaRPr lang="en" sz="1600" dirty="0"/>
          </a:p>
          <a:p>
            <a:pPr marL="0" lvl="0" indent="0" algn="l" rtl="0">
              <a:spcBef>
                <a:spcPts val="0"/>
              </a:spcBef>
              <a:spcAft>
                <a:spcPts val="0"/>
              </a:spcAft>
              <a:buNone/>
            </a:pPr>
            <a:r>
              <a:rPr lang="en" sz="1600" dirty="0"/>
              <a:t>Closing Ceremonies </a:t>
            </a:r>
            <a:endParaRPr sz="1600" dirty="0"/>
          </a:p>
          <a:p>
            <a:pPr marL="457200" lvl="0" indent="-330200" algn="l" rtl="0">
              <a:spcBef>
                <a:spcPts val="0"/>
              </a:spcBef>
              <a:spcAft>
                <a:spcPts val="0"/>
              </a:spcAft>
              <a:buSzPts val="1600"/>
              <a:buChar char="-"/>
            </a:pPr>
            <a:r>
              <a:rPr lang="en" sz="1600" dirty="0"/>
              <a:t>Closing ceremonies conclude the MUN and officially close the simulation.  At closing ceremonies the directors of the conference will say a few words about the conference, and have the closing marks.  Awards such as </a:t>
            </a:r>
            <a:r>
              <a:rPr lang="en-US" sz="1600" dirty="0"/>
              <a:t>individual</a:t>
            </a:r>
            <a:r>
              <a:rPr lang="en" sz="1600" dirty="0"/>
              <a:t> delegate </a:t>
            </a:r>
            <a:r>
              <a:rPr lang="en-US" sz="1600" dirty="0"/>
              <a:t>awards and best school delegation awards</a:t>
            </a:r>
            <a:r>
              <a:rPr lang="en" sz="1600" dirty="0"/>
              <a:t> will be given out at closing ceremonies. </a:t>
            </a:r>
            <a:endParaRPr sz="1600" dirty="0"/>
          </a:p>
          <a:p>
            <a:pPr marL="0" lvl="0" indent="0" algn="l" rtl="0">
              <a:spcBef>
                <a:spcPts val="0"/>
              </a:spcBef>
              <a:spcAft>
                <a:spcPts val="0"/>
              </a:spcAft>
              <a:buNone/>
            </a:pPr>
            <a:endParaRP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Vocab</a:t>
            </a:r>
            <a:endParaRPr dirty="0"/>
          </a:p>
        </p:txBody>
      </p:sp>
      <p:sp>
        <p:nvSpPr>
          <p:cNvPr id="774" name="Google Shape;774;p4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a lot of words and phrases used in Model UN that might not be intuitive. Here are some commonly used phrases and what they mean: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sz="2000" b="1"/>
              <a:t>Chairperson: </a:t>
            </a:r>
            <a:r>
              <a:rPr lang="en" sz="2000"/>
              <a:t>An experienced student officer who keeps the debate running by calling on speakers, timing speeches, and maintaining the rules of procedure and decorum</a:t>
            </a:r>
            <a:endParaRPr sz="2000" dirty="0"/>
          </a:p>
          <a:p>
            <a:pPr marL="0" lvl="0" indent="0" algn="l" rtl="0">
              <a:spcBef>
                <a:spcPts val="0"/>
              </a:spcBef>
              <a:spcAft>
                <a:spcPts val="0"/>
              </a:spcAft>
              <a:buNone/>
            </a:pPr>
            <a:endParaRPr sz="2000" b="1" dirty="0"/>
          </a:p>
          <a:p>
            <a:pPr marL="0" lvl="0" indent="0" algn="l" rtl="0">
              <a:spcBef>
                <a:spcPts val="0"/>
              </a:spcBef>
              <a:spcAft>
                <a:spcPts val="0"/>
              </a:spcAft>
              <a:buNone/>
            </a:pPr>
            <a:r>
              <a:rPr lang="en" sz="2000" b="1"/>
              <a:t>Motion: </a:t>
            </a:r>
            <a:r>
              <a:rPr lang="en" sz="2000"/>
              <a:t>A specific action made by a delegate to direct the debate in a certain direction (ex. “Motion to extend the speaking list to 12 delegations”)</a:t>
            </a:r>
            <a:endParaRPr sz="2000"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437</TotalTime>
  <Words>1415</Words>
  <Application>Microsoft Office PowerPoint</Application>
  <PresentationFormat>On-screen Show (16:9)</PresentationFormat>
  <Paragraphs>80</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DM Sans</vt:lpstr>
      <vt:lpstr>Garamond</vt:lpstr>
      <vt:lpstr>Nunito Light</vt:lpstr>
      <vt:lpstr>Fredoka</vt:lpstr>
      <vt:lpstr>Organic</vt:lpstr>
      <vt:lpstr>Model UN </vt:lpstr>
      <vt:lpstr>What is the UN </vt:lpstr>
      <vt:lpstr>What is Model UN </vt:lpstr>
      <vt:lpstr>What is a committee</vt:lpstr>
      <vt:lpstr>What Committees will we have?</vt:lpstr>
      <vt:lpstr>Two important differences be between the UN Security Council and the EU and LON</vt:lpstr>
      <vt:lpstr>First Steps</vt:lpstr>
      <vt:lpstr>Final Committee steps</vt:lpstr>
      <vt:lpstr>Important Vocab</vt:lpstr>
      <vt:lpstr>Important Vocab</vt:lpstr>
      <vt:lpstr>Important Vocab</vt:lpstr>
      <vt:lpstr>DECORUM</vt:lpstr>
      <vt:lpstr>Resolutions:</vt:lpstr>
      <vt:lpstr>Preparation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UN </dc:title>
  <cp:lastModifiedBy>Kubal, Mary Rose</cp:lastModifiedBy>
  <cp:revision>11</cp:revision>
  <dcterms:modified xsi:type="dcterms:W3CDTF">2024-03-07T17:37:15Z</dcterms:modified>
</cp:coreProperties>
</file>